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2"/>
  </p:notesMasterIdLst>
  <p:sldIdLst>
    <p:sldId id="256" r:id="rId2"/>
    <p:sldId id="258" r:id="rId3"/>
    <p:sldId id="267" r:id="rId4"/>
    <p:sldId id="263" r:id="rId5"/>
    <p:sldId id="264" r:id="rId6"/>
    <p:sldId id="265" r:id="rId7"/>
    <p:sldId id="266" r:id="rId8"/>
    <p:sldId id="259" r:id="rId9"/>
    <p:sldId id="257" r:id="rId10"/>
    <p:sldId id="268" r:id="rId11"/>
    <p:sldId id="269" r:id="rId12"/>
    <p:sldId id="270" r:id="rId13"/>
    <p:sldId id="271" r:id="rId14"/>
    <p:sldId id="272" r:id="rId15"/>
    <p:sldId id="275" r:id="rId16"/>
    <p:sldId id="273" r:id="rId17"/>
    <p:sldId id="279" r:id="rId18"/>
    <p:sldId id="260" r:id="rId19"/>
    <p:sldId id="274" r:id="rId20"/>
    <p:sldId id="26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4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327F79-F690-44D2-BCD9-3B7B27553BA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5CA7289-4F2A-4924-B607-60ADA0C4A707}">
      <dgm:prSet phldrT="[文本]" custT="1"/>
      <dgm:spPr>
        <a:effectLst>
          <a:glow rad="444500">
            <a:schemeClr val="accent2">
              <a:satMod val="175000"/>
              <a:alpha val="50000"/>
            </a:schemeClr>
          </a:glow>
        </a:effectLst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1ABDC6-E12F-49B6-B79F-4DDDF38D3DE8}" type="par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51A85912-19C4-4E4D-A916-307F32485491}" type="sib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3AF0B1FF-CED2-405E-8A5E-7240836C8970}">
      <dgm:prSet phldrT="[文本]" custT="1"/>
      <dgm:spPr/>
      <dgm:t>
        <a:bodyPr/>
        <a:lstStyle/>
        <a:p>
          <a:r>
            <a:rPr lang="en-US" altLang="zh-CN" sz="28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E3B1A3-0026-4735-BB1F-D07670BCD6AA}" type="par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173999EF-977E-454D-8F83-AEA5A74B8542}" type="sib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0FE2F3F3-3D7F-4A12-95AA-408CE78AE781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AE06F0-3A6F-4046-9103-C2479E488AF5}" type="par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21AE51A9-9FB1-4600-8A46-1AF09C463655}" type="sib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BD7F9429-45FB-4090-A586-3FE434FDB53A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6B208-C7E1-4AF1-823C-86B474117AA9}" type="par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DBC2807A-9BC3-4F46-9723-16D1BEE99E85}" type="sib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FFB0BBE9-5613-4334-8395-1A7A39E76012}" type="pres">
      <dgm:prSet presAssocID="{D9327F79-F690-44D2-BCD9-3B7B27553B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6AD6ABA-A4AB-472D-9684-FCE77305684E}" type="pres">
      <dgm:prSet presAssocID="{D9327F79-F690-44D2-BCD9-3B7B27553BA3}" presName="Name1" presStyleCnt="0"/>
      <dgm:spPr/>
    </dgm:pt>
    <dgm:pt modelId="{903A9EAF-0B60-45FF-8BD0-601DEE9F4138}" type="pres">
      <dgm:prSet presAssocID="{D9327F79-F690-44D2-BCD9-3B7B27553BA3}" presName="cycle" presStyleCnt="0"/>
      <dgm:spPr/>
    </dgm:pt>
    <dgm:pt modelId="{70507CA3-3C2B-466C-B3F3-4F11C8F616C9}" type="pres">
      <dgm:prSet presAssocID="{D9327F79-F690-44D2-BCD9-3B7B27553BA3}" presName="srcNode" presStyleLbl="node1" presStyleIdx="0" presStyleCnt="4"/>
      <dgm:spPr/>
    </dgm:pt>
    <dgm:pt modelId="{D80DABDD-5B5E-4436-BF83-204632E2C565}" type="pres">
      <dgm:prSet presAssocID="{D9327F79-F690-44D2-BCD9-3B7B27553BA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CE12782C-43A0-45DD-A8E9-87F705A5B080}" type="pres">
      <dgm:prSet presAssocID="{D9327F79-F690-44D2-BCD9-3B7B27553BA3}" presName="extraNode" presStyleLbl="node1" presStyleIdx="0" presStyleCnt="4"/>
      <dgm:spPr/>
    </dgm:pt>
    <dgm:pt modelId="{6C820E04-80B1-48A4-8AC0-2A30A7890F32}" type="pres">
      <dgm:prSet presAssocID="{D9327F79-F690-44D2-BCD9-3B7B27553BA3}" presName="dstNode" presStyleLbl="node1" presStyleIdx="0" presStyleCnt="4"/>
      <dgm:spPr/>
    </dgm:pt>
    <dgm:pt modelId="{6B72662A-0325-4F35-AF2F-4282F6B8A346}" type="pres">
      <dgm:prSet presAssocID="{65CA7289-4F2A-4924-B607-60ADA0C4A70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82C77E-BBDA-4463-B5E5-211CB24DA50B}" type="pres">
      <dgm:prSet presAssocID="{65CA7289-4F2A-4924-B607-60ADA0C4A707}" presName="accent_1" presStyleCnt="0"/>
      <dgm:spPr/>
    </dgm:pt>
    <dgm:pt modelId="{D809E794-C154-4111-AB64-0082540B8802}" type="pres">
      <dgm:prSet presAssocID="{65CA7289-4F2A-4924-B607-60ADA0C4A707}" presName="accentRepeatNode" presStyleLbl="solidFgAcc1" presStyleIdx="0" presStyleCnt="4"/>
      <dgm:spPr/>
    </dgm:pt>
    <dgm:pt modelId="{AE0856CD-FE9F-4395-9B84-AE6810A430F6}" type="pres">
      <dgm:prSet presAssocID="{3AF0B1FF-CED2-405E-8A5E-7240836C897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5BAC4D-AFF5-4A41-85EC-1E74D86DB692}" type="pres">
      <dgm:prSet presAssocID="{3AF0B1FF-CED2-405E-8A5E-7240836C8970}" presName="accent_2" presStyleCnt="0"/>
      <dgm:spPr/>
    </dgm:pt>
    <dgm:pt modelId="{78B8E545-6A5D-4EEA-B5AA-16A3FFFB085E}" type="pres">
      <dgm:prSet presAssocID="{3AF0B1FF-CED2-405E-8A5E-7240836C8970}" presName="accentRepeatNode" presStyleLbl="solidFgAcc1" presStyleIdx="1" presStyleCnt="4"/>
      <dgm:spPr/>
    </dgm:pt>
    <dgm:pt modelId="{C764DC32-EDE4-47E9-8F53-A72A84B8B1E1}" type="pres">
      <dgm:prSet presAssocID="{0FE2F3F3-3D7F-4A12-95AA-408CE78AE78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45E6AF-78AB-4CB2-B916-83D2B1D75C86}" type="pres">
      <dgm:prSet presAssocID="{0FE2F3F3-3D7F-4A12-95AA-408CE78AE781}" presName="accent_3" presStyleCnt="0"/>
      <dgm:spPr/>
    </dgm:pt>
    <dgm:pt modelId="{9BA48018-A426-43D7-A470-7F5363F66E4E}" type="pres">
      <dgm:prSet presAssocID="{0FE2F3F3-3D7F-4A12-95AA-408CE78AE781}" presName="accentRepeatNode" presStyleLbl="solidFgAcc1" presStyleIdx="2" presStyleCnt="4"/>
      <dgm:spPr/>
    </dgm:pt>
    <dgm:pt modelId="{10D75B3C-1376-4659-A94F-81B85650085A}" type="pres">
      <dgm:prSet presAssocID="{BD7F9429-45FB-4090-A586-3FE434FDB53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AF675-DC92-4F89-92FF-61484658E367}" type="pres">
      <dgm:prSet presAssocID="{BD7F9429-45FB-4090-A586-3FE434FDB53A}" presName="accent_4" presStyleCnt="0"/>
      <dgm:spPr/>
    </dgm:pt>
    <dgm:pt modelId="{8C189475-6F18-44AA-96BB-6502BC275A1A}" type="pres">
      <dgm:prSet presAssocID="{BD7F9429-45FB-4090-A586-3FE434FDB53A}" presName="accentRepeatNode" presStyleLbl="solidFgAcc1" presStyleIdx="3" presStyleCnt="4"/>
      <dgm:spPr/>
    </dgm:pt>
  </dgm:ptLst>
  <dgm:cxnLst>
    <dgm:cxn modelId="{D3CAEF48-EE77-4ADB-B468-DEA2BC2C86E3}" srcId="{D9327F79-F690-44D2-BCD9-3B7B27553BA3}" destId="{65CA7289-4F2A-4924-B607-60ADA0C4A707}" srcOrd="0" destOrd="0" parTransId="{9D1ABDC6-E12F-49B6-B79F-4DDDF38D3DE8}" sibTransId="{51A85912-19C4-4E4D-A916-307F32485491}"/>
    <dgm:cxn modelId="{A37EE490-A38D-4E53-8208-78C53D4913BC}" srcId="{D9327F79-F690-44D2-BCD9-3B7B27553BA3}" destId="{0FE2F3F3-3D7F-4A12-95AA-408CE78AE781}" srcOrd="2" destOrd="0" parTransId="{A7AE06F0-3A6F-4046-9103-C2479E488AF5}" sibTransId="{21AE51A9-9FB1-4600-8A46-1AF09C463655}"/>
    <dgm:cxn modelId="{745DF9C9-512E-4C5B-9EC0-774C64A1654C}" type="presOf" srcId="{65CA7289-4F2A-4924-B607-60ADA0C4A707}" destId="{6B72662A-0325-4F35-AF2F-4282F6B8A346}" srcOrd="0" destOrd="0" presId="urn:microsoft.com/office/officeart/2008/layout/VerticalCurvedList"/>
    <dgm:cxn modelId="{7F8AF9F8-BF09-4922-8628-9288E8371520}" type="presOf" srcId="{51A85912-19C4-4E4D-A916-307F32485491}" destId="{D80DABDD-5B5E-4436-BF83-204632E2C565}" srcOrd="0" destOrd="0" presId="urn:microsoft.com/office/officeart/2008/layout/VerticalCurvedList"/>
    <dgm:cxn modelId="{4D4C98A5-6FAB-4A1A-81D7-138EFAE0213B}" type="presOf" srcId="{BD7F9429-45FB-4090-A586-3FE434FDB53A}" destId="{10D75B3C-1376-4659-A94F-81B85650085A}" srcOrd="0" destOrd="0" presId="urn:microsoft.com/office/officeart/2008/layout/VerticalCurvedList"/>
    <dgm:cxn modelId="{F156C03A-8B16-45B6-8B2B-9CC8B03DB16D}" srcId="{D9327F79-F690-44D2-BCD9-3B7B27553BA3}" destId="{BD7F9429-45FB-4090-A586-3FE434FDB53A}" srcOrd="3" destOrd="0" parTransId="{1586B208-C7E1-4AF1-823C-86B474117AA9}" sibTransId="{DBC2807A-9BC3-4F46-9723-16D1BEE99E85}"/>
    <dgm:cxn modelId="{803C39F7-8CEB-4D62-BCBA-743A59B2BE73}" srcId="{D9327F79-F690-44D2-BCD9-3B7B27553BA3}" destId="{3AF0B1FF-CED2-405E-8A5E-7240836C8970}" srcOrd="1" destOrd="0" parTransId="{EFE3B1A3-0026-4735-BB1F-D07670BCD6AA}" sibTransId="{173999EF-977E-454D-8F83-AEA5A74B8542}"/>
    <dgm:cxn modelId="{B0A7B2E8-33F2-49E3-BCC4-3EBFDB6921A1}" type="presOf" srcId="{3AF0B1FF-CED2-405E-8A5E-7240836C8970}" destId="{AE0856CD-FE9F-4395-9B84-AE6810A430F6}" srcOrd="0" destOrd="0" presId="urn:microsoft.com/office/officeart/2008/layout/VerticalCurvedList"/>
    <dgm:cxn modelId="{85E9DF3D-36DC-4921-868F-96588C75BC8E}" type="presOf" srcId="{0FE2F3F3-3D7F-4A12-95AA-408CE78AE781}" destId="{C764DC32-EDE4-47E9-8F53-A72A84B8B1E1}" srcOrd="0" destOrd="0" presId="urn:microsoft.com/office/officeart/2008/layout/VerticalCurvedList"/>
    <dgm:cxn modelId="{088F5505-8319-48F8-928E-2682798BBE59}" type="presOf" srcId="{D9327F79-F690-44D2-BCD9-3B7B27553BA3}" destId="{FFB0BBE9-5613-4334-8395-1A7A39E76012}" srcOrd="0" destOrd="0" presId="urn:microsoft.com/office/officeart/2008/layout/VerticalCurvedList"/>
    <dgm:cxn modelId="{32DD2E59-A68A-4885-9D7F-F44DD71EA016}" type="presParOf" srcId="{FFB0BBE9-5613-4334-8395-1A7A39E76012}" destId="{E6AD6ABA-A4AB-472D-9684-FCE77305684E}" srcOrd="0" destOrd="0" presId="urn:microsoft.com/office/officeart/2008/layout/VerticalCurvedList"/>
    <dgm:cxn modelId="{42C798D1-3C1B-4116-B9BA-B0DFD99FEFA1}" type="presParOf" srcId="{E6AD6ABA-A4AB-472D-9684-FCE77305684E}" destId="{903A9EAF-0B60-45FF-8BD0-601DEE9F4138}" srcOrd="0" destOrd="0" presId="urn:microsoft.com/office/officeart/2008/layout/VerticalCurvedList"/>
    <dgm:cxn modelId="{74A460BE-66DF-4E03-8A0F-9830E1D7975C}" type="presParOf" srcId="{903A9EAF-0B60-45FF-8BD0-601DEE9F4138}" destId="{70507CA3-3C2B-466C-B3F3-4F11C8F616C9}" srcOrd="0" destOrd="0" presId="urn:microsoft.com/office/officeart/2008/layout/VerticalCurvedList"/>
    <dgm:cxn modelId="{30401EBE-7092-4202-A8C0-9BCB8CAD96F0}" type="presParOf" srcId="{903A9EAF-0B60-45FF-8BD0-601DEE9F4138}" destId="{D80DABDD-5B5E-4436-BF83-204632E2C565}" srcOrd="1" destOrd="0" presId="urn:microsoft.com/office/officeart/2008/layout/VerticalCurvedList"/>
    <dgm:cxn modelId="{658B7616-14A1-416A-BC2D-063BB86B67F6}" type="presParOf" srcId="{903A9EAF-0B60-45FF-8BD0-601DEE9F4138}" destId="{CE12782C-43A0-45DD-A8E9-87F705A5B080}" srcOrd="2" destOrd="0" presId="urn:microsoft.com/office/officeart/2008/layout/VerticalCurvedList"/>
    <dgm:cxn modelId="{C9A1A1E6-024F-4AD9-9EAF-358CF852B7B7}" type="presParOf" srcId="{903A9EAF-0B60-45FF-8BD0-601DEE9F4138}" destId="{6C820E04-80B1-48A4-8AC0-2A30A7890F32}" srcOrd="3" destOrd="0" presId="urn:microsoft.com/office/officeart/2008/layout/VerticalCurvedList"/>
    <dgm:cxn modelId="{4035925C-E2CF-4282-91F3-1F97F64AD9F4}" type="presParOf" srcId="{E6AD6ABA-A4AB-472D-9684-FCE77305684E}" destId="{6B72662A-0325-4F35-AF2F-4282F6B8A346}" srcOrd="1" destOrd="0" presId="urn:microsoft.com/office/officeart/2008/layout/VerticalCurvedList"/>
    <dgm:cxn modelId="{95952E12-D2D1-4300-85AB-68E214CD1A45}" type="presParOf" srcId="{E6AD6ABA-A4AB-472D-9684-FCE77305684E}" destId="{5A82C77E-BBDA-4463-B5E5-211CB24DA50B}" srcOrd="2" destOrd="0" presId="urn:microsoft.com/office/officeart/2008/layout/VerticalCurvedList"/>
    <dgm:cxn modelId="{76202088-7962-4DE8-831B-3A59C71E4326}" type="presParOf" srcId="{5A82C77E-BBDA-4463-B5E5-211CB24DA50B}" destId="{D809E794-C154-4111-AB64-0082540B8802}" srcOrd="0" destOrd="0" presId="urn:microsoft.com/office/officeart/2008/layout/VerticalCurvedList"/>
    <dgm:cxn modelId="{CBA169A0-291B-4981-B257-BB29AED9C11E}" type="presParOf" srcId="{E6AD6ABA-A4AB-472D-9684-FCE77305684E}" destId="{AE0856CD-FE9F-4395-9B84-AE6810A430F6}" srcOrd="3" destOrd="0" presId="urn:microsoft.com/office/officeart/2008/layout/VerticalCurvedList"/>
    <dgm:cxn modelId="{BCBE7EF3-B330-4C61-BD12-1CF5747E5A0A}" type="presParOf" srcId="{E6AD6ABA-A4AB-472D-9684-FCE77305684E}" destId="{475BAC4D-AFF5-4A41-85EC-1E74D86DB692}" srcOrd="4" destOrd="0" presId="urn:microsoft.com/office/officeart/2008/layout/VerticalCurvedList"/>
    <dgm:cxn modelId="{97B34206-0C04-4AC2-9B03-1477C53D431E}" type="presParOf" srcId="{475BAC4D-AFF5-4A41-85EC-1E74D86DB692}" destId="{78B8E545-6A5D-4EEA-B5AA-16A3FFFB085E}" srcOrd="0" destOrd="0" presId="urn:microsoft.com/office/officeart/2008/layout/VerticalCurvedList"/>
    <dgm:cxn modelId="{BE7A2457-AFA4-48B9-9A21-DCCAE423B1B0}" type="presParOf" srcId="{E6AD6ABA-A4AB-472D-9684-FCE77305684E}" destId="{C764DC32-EDE4-47E9-8F53-A72A84B8B1E1}" srcOrd="5" destOrd="0" presId="urn:microsoft.com/office/officeart/2008/layout/VerticalCurvedList"/>
    <dgm:cxn modelId="{3CEF11F9-4B4A-4F62-AFBD-FDC79DC32329}" type="presParOf" srcId="{E6AD6ABA-A4AB-472D-9684-FCE77305684E}" destId="{5745E6AF-78AB-4CB2-B916-83D2B1D75C86}" srcOrd="6" destOrd="0" presId="urn:microsoft.com/office/officeart/2008/layout/VerticalCurvedList"/>
    <dgm:cxn modelId="{1E686115-4714-4BD1-B37E-3A33C1A03C2C}" type="presParOf" srcId="{5745E6AF-78AB-4CB2-B916-83D2B1D75C86}" destId="{9BA48018-A426-43D7-A470-7F5363F66E4E}" srcOrd="0" destOrd="0" presId="urn:microsoft.com/office/officeart/2008/layout/VerticalCurvedList"/>
    <dgm:cxn modelId="{55D065AC-8A6C-4797-8F42-698B41108FEE}" type="presParOf" srcId="{E6AD6ABA-A4AB-472D-9684-FCE77305684E}" destId="{10D75B3C-1376-4659-A94F-81B85650085A}" srcOrd="7" destOrd="0" presId="urn:microsoft.com/office/officeart/2008/layout/VerticalCurvedList"/>
    <dgm:cxn modelId="{5E2E2976-9EFA-4D9B-9FCA-6E5D5441EF9E}" type="presParOf" srcId="{E6AD6ABA-A4AB-472D-9684-FCE77305684E}" destId="{C0DAF675-DC92-4F89-92FF-61484658E367}" srcOrd="8" destOrd="0" presId="urn:microsoft.com/office/officeart/2008/layout/VerticalCurvedList"/>
    <dgm:cxn modelId="{4855CF2B-9FC7-4E07-B231-2917355C536A}" type="presParOf" srcId="{C0DAF675-DC92-4F89-92FF-61484658E367}" destId="{8C189475-6F18-44AA-96BB-6502BC275A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327F79-F690-44D2-BCD9-3B7B27553BA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5CA7289-4F2A-4924-B607-60ADA0C4A707}">
      <dgm:prSet phldrT="[文本]" custT="1"/>
      <dgm:spPr>
        <a:effectLst/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1ABDC6-E12F-49B6-B79F-4DDDF38D3DE8}" type="par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51A85912-19C4-4E4D-A916-307F32485491}" type="sib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3AF0B1FF-CED2-405E-8A5E-7240836C8970}">
      <dgm:prSet phldrT="[文本]" custT="1"/>
      <dgm:spPr>
        <a:effectLst>
          <a:glow rad="444500">
            <a:schemeClr val="accent3">
              <a:satMod val="175000"/>
              <a:alpha val="50000"/>
            </a:schemeClr>
          </a:glow>
        </a:effectLst>
      </dgm:spPr>
      <dgm:t>
        <a:bodyPr/>
        <a:lstStyle/>
        <a:p>
          <a:r>
            <a:rPr lang="en-US" altLang="zh-CN" sz="2800" b="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E3B1A3-0026-4735-BB1F-D07670BCD6AA}" type="par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173999EF-977E-454D-8F83-AEA5A74B8542}" type="sib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0FE2F3F3-3D7F-4A12-95AA-408CE78AE781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AE06F0-3A6F-4046-9103-C2479E488AF5}" type="par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21AE51A9-9FB1-4600-8A46-1AF09C463655}" type="sib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BD7F9429-45FB-4090-A586-3FE434FDB53A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6B208-C7E1-4AF1-823C-86B474117AA9}" type="par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DBC2807A-9BC3-4F46-9723-16D1BEE99E85}" type="sib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FFB0BBE9-5613-4334-8395-1A7A39E76012}" type="pres">
      <dgm:prSet presAssocID="{D9327F79-F690-44D2-BCD9-3B7B27553B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6AD6ABA-A4AB-472D-9684-FCE77305684E}" type="pres">
      <dgm:prSet presAssocID="{D9327F79-F690-44D2-BCD9-3B7B27553BA3}" presName="Name1" presStyleCnt="0"/>
      <dgm:spPr/>
    </dgm:pt>
    <dgm:pt modelId="{903A9EAF-0B60-45FF-8BD0-601DEE9F4138}" type="pres">
      <dgm:prSet presAssocID="{D9327F79-F690-44D2-BCD9-3B7B27553BA3}" presName="cycle" presStyleCnt="0"/>
      <dgm:spPr/>
    </dgm:pt>
    <dgm:pt modelId="{70507CA3-3C2B-466C-B3F3-4F11C8F616C9}" type="pres">
      <dgm:prSet presAssocID="{D9327F79-F690-44D2-BCD9-3B7B27553BA3}" presName="srcNode" presStyleLbl="node1" presStyleIdx="0" presStyleCnt="4"/>
      <dgm:spPr/>
    </dgm:pt>
    <dgm:pt modelId="{D80DABDD-5B5E-4436-BF83-204632E2C565}" type="pres">
      <dgm:prSet presAssocID="{D9327F79-F690-44D2-BCD9-3B7B27553BA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CE12782C-43A0-45DD-A8E9-87F705A5B080}" type="pres">
      <dgm:prSet presAssocID="{D9327F79-F690-44D2-BCD9-3B7B27553BA3}" presName="extraNode" presStyleLbl="node1" presStyleIdx="0" presStyleCnt="4"/>
      <dgm:spPr/>
    </dgm:pt>
    <dgm:pt modelId="{6C820E04-80B1-48A4-8AC0-2A30A7890F32}" type="pres">
      <dgm:prSet presAssocID="{D9327F79-F690-44D2-BCD9-3B7B27553BA3}" presName="dstNode" presStyleLbl="node1" presStyleIdx="0" presStyleCnt="4"/>
      <dgm:spPr/>
    </dgm:pt>
    <dgm:pt modelId="{6B72662A-0325-4F35-AF2F-4282F6B8A346}" type="pres">
      <dgm:prSet presAssocID="{65CA7289-4F2A-4924-B607-60ADA0C4A70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82C77E-BBDA-4463-B5E5-211CB24DA50B}" type="pres">
      <dgm:prSet presAssocID="{65CA7289-4F2A-4924-B607-60ADA0C4A707}" presName="accent_1" presStyleCnt="0"/>
      <dgm:spPr/>
    </dgm:pt>
    <dgm:pt modelId="{D809E794-C154-4111-AB64-0082540B8802}" type="pres">
      <dgm:prSet presAssocID="{65CA7289-4F2A-4924-B607-60ADA0C4A707}" presName="accentRepeatNode" presStyleLbl="solidFgAcc1" presStyleIdx="0" presStyleCnt="4"/>
      <dgm:spPr/>
    </dgm:pt>
    <dgm:pt modelId="{AE0856CD-FE9F-4395-9B84-AE6810A430F6}" type="pres">
      <dgm:prSet presAssocID="{3AF0B1FF-CED2-405E-8A5E-7240836C897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5BAC4D-AFF5-4A41-85EC-1E74D86DB692}" type="pres">
      <dgm:prSet presAssocID="{3AF0B1FF-CED2-405E-8A5E-7240836C8970}" presName="accent_2" presStyleCnt="0"/>
      <dgm:spPr/>
    </dgm:pt>
    <dgm:pt modelId="{78B8E545-6A5D-4EEA-B5AA-16A3FFFB085E}" type="pres">
      <dgm:prSet presAssocID="{3AF0B1FF-CED2-405E-8A5E-7240836C8970}" presName="accentRepeatNode" presStyleLbl="solidFgAcc1" presStyleIdx="1" presStyleCnt="4"/>
      <dgm:spPr/>
    </dgm:pt>
    <dgm:pt modelId="{C764DC32-EDE4-47E9-8F53-A72A84B8B1E1}" type="pres">
      <dgm:prSet presAssocID="{0FE2F3F3-3D7F-4A12-95AA-408CE78AE78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45E6AF-78AB-4CB2-B916-83D2B1D75C86}" type="pres">
      <dgm:prSet presAssocID="{0FE2F3F3-3D7F-4A12-95AA-408CE78AE781}" presName="accent_3" presStyleCnt="0"/>
      <dgm:spPr/>
    </dgm:pt>
    <dgm:pt modelId="{9BA48018-A426-43D7-A470-7F5363F66E4E}" type="pres">
      <dgm:prSet presAssocID="{0FE2F3F3-3D7F-4A12-95AA-408CE78AE781}" presName="accentRepeatNode" presStyleLbl="solidFgAcc1" presStyleIdx="2" presStyleCnt="4"/>
      <dgm:spPr/>
    </dgm:pt>
    <dgm:pt modelId="{10D75B3C-1376-4659-A94F-81B85650085A}" type="pres">
      <dgm:prSet presAssocID="{BD7F9429-45FB-4090-A586-3FE434FDB53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AF675-DC92-4F89-92FF-61484658E367}" type="pres">
      <dgm:prSet presAssocID="{BD7F9429-45FB-4090-A586-3FE434FDB53A}" presName="accent_4" presStyleCnt="0"/>
      <dgm:spPr/>
    </dgm:pt>
    <dgm:pt modelId="{8C189475-6F18-44AA-96BB-6502BC275A1A}" type="pres">
      <dgm:prSet presAssocID="{BD7F9429-45FB-4090-A586-3FE434FDB53A}" presName="accentRepeatNode" presStyleLbl="solidFgAcc1" presStyleIdx="3" presStyleCnt="4"/>
      <dgm:spPr/>
    </dgm:pt>
  </dgm:ptLst>
  <dgm:cxnLst>
    <dgm:cxn modelId="{F156C03A-8B16-45B6-8B2B-9CC8B03DB16D}" srcId="{D9327F79-F690-44D2-BCD9-3B7B27553BA3}" destId="{BD7F9429-45FB-4090-A586-3FE434FDB53A}" srcOrd="3" destOrd="0" parTransId="{1586B208-C7E1-4AF1-823C-86B474117AA9}" sibTransId="{DBC2807A-9BC3-4F46-9723-16D1BEE99E85}"/>
    <dgm:cxn modelId="{803C39F7-8CEB-4D62-BCBA-743A59B2BE73}" srcId="{D9327F79-F690-44D2-BCD9-3B7B27553BA3}" destId="{3AF0B1FF-CED2-405E-8A5E-7240836C8970}" srcOrd="1" destOrd="0" parTransId="{EFE3B1A3-0026-4735-BB1F-D07670BCD6AA}" sibTransId="{173999EF-977E-454D-8F83-AEA5A74B8542}"/>
    <dgm:cxn modelId="{D3CAEF48-EE77-4ADB-B468-DEA2BC2C86E3}" srcId="{D9327F79-F690-44D2-BCD9-3B7B27553BA3}" destId="{65CA7289-4F2A-4924-B607-60ADA0C4A707}" srcOrd="0" destOrd="0" parTransId="{9D1ABDC6-E12F-49B6-B79F-4DDDF38D3DE8}" sibTransId="{51A85912-19C4-4E4D-A916-307F32485491}"/>
    <dgm:cxn modelId="{A37EE490-A38D-4E53-8208-78C53D4913BC}" srcId="{D9327F79-F690-44D2-BCD9-3B7B27553BA3}" destId="{0FE2F3F3-3D7F-4A12-95AA-408CE78AE781}" srcOrd="2" destOrd="0" parTransId="{A7AE06F0-3A6F-4046-9103-C2479E488AF5}" sibTransId="{21AE51A9-9FB1-4600-8A46-1AF09C463655}"/>
    <dgm:cxn modelId="{622EC424-D934-4CE5-940D-D0BC47F1FE67}" type="presOf" srcId="{51A85912-19C4-4E4D-A916-307F32485491}" destId="{D80DABDD-5B5E-4436-BF83-204632E2C565}" srcOrd="0" destOrd="0" presId="urn:microsoft.com/office/officeart/2008/layout/VerticalCurvedList"/>
    <dgm:cxn modelId="{2B533020-1723-40F8-9508-D2F7D01B8EB0}" type="presOf" srcId="{0FE2F3F3-3D7F-4A12-95AA-408CE78AE781}" destId="{C764DC32-EDE4-47E9-8F53-A72A84B8B1E1}" srcOrd="0" destOrd="0" presId="urn:microsoft.com/office/officeart/2008/layout/VerticalCurvedList"/>
    <dgm:cxn modelId="{2CE03F16-35E9-4207-A936-00102350D5F9}" type="presOf" srcId="{D9327F79-F690-44D2-BCD9-3B7B27553BA3}" destId="{FFB0BBE9-5613-4334-8395-1A7A39E76012}" srcOrd="0" destOrd="0" presId="urn:microsoft.com/office/officeart/2008/layout/VerticalCurvedList"/>
    <dgm:cxn modelId="{9077BBB6-3588-4C35-A5FB-9AB2DF3FC58B}" type="presOf" srcId="{65CA7289-4F2A-4924-B607-60ADA0C4A707}" destId="{6B72662A-0325-4F35-AF2F-4282F6B8A346}" srcOrd="0" destOrd="0" presId="urn:microsoft.com/office/officeart/2008/layout/VerticalCurvedList"/>
    <dgm:cxn modelId="{19C6BFF2-CDB3-4489-B492-57895C327EC7}" type="presOf" srcId="{3AF0B1FF-CED2-405E-8A5E-7240836C8970}" destId="{AE0856CD-FE9F-4395-9B84-AE6810A430F6}" srcOrd="0" destOrd="0" presId="urn:microsoft.com/office/officeart/2008/layout/VerticalCurvedList"/>
    <dgm:cxn modelId="{76229DC2-990D-4C71-AF06-A959CEF05E44}" type="presOf" srcId="{BD7F9429-45FB-4090-A586-3FE434FDB53A}" destId="{10D75B3C-1376-4659-A94F-81B85650085A}" srcOrd="0" destOrd="0" presId="urn:microsoft.com/office/officeart/2008/layout/VerticalCurvedList"/>
    <dgm:cxn modelId="{6EEC6DA0-C746-423E-A61B-9C03B1BA9B6C}" type="presParOf" srcId="{FFB0BBE9-5613-4334-8395-1A7A39E76012}" destId="{E6AD6ABA-A4AB-472D-9684-FCE77305684E}" srcOrd="0" destOrd="0" presId="urn:microsoft.com/office/officeart/2008/layout/VerticalCurvedList"/>
    <dgm:cxn modelId="{0A9845CB-9E38-4CD5-AB26-327D4F41126D}" type="presParOf" srcId="{E6AD6ABA-A4AB-472D-9684-FCE77305684E}" destId="{903A9EAF-0B60-45FF-8BD0-601DEE9F4138}" srcOrd="0" destOrd="0" presId="urn:microsoft.com/office/officeart/2008/layout/VerticalCurvedList"/>
    <dgm:cxn modelId="{A1981989-344D-4BF9-9D41-46F201B19A3A}" type="presParOf" srcId="{903A9EAF-0B60-45FF-8BD0-601DEE9F4138}" destId="{70507CA3-3C2B-466C-B3F3-4F11C8F616C9}" srcOrd="0" destOrd="0" presId="urn:microsoft.com/office/officeart/2008/layout/VerticalCurvedList"/>
    <dgm:cxn modelId="{70A35F70-041B-467D-B560-F0FC75D5D929}" type="presParOf" srcId="{903A9EAF-0B60-45FF-8BD0-601DEE9F4138}" destId="{D80DABDD-5B5E-4436-BF83-204632E2C565}" srcOrd="1" destOrd="0" presId="urn:microsoft.com/office/officeart/2008/layout/VerticalCurvedList"/>
    <dgm:cxn modelId="{41FA3F5C-034A-43F5-B0F7-614D1B5DE164}" type="presParOf" srcId="{903A9EAF-0B60-45FF-8BD0-601DEE9F4138}" destId="{CE12782C-43A0-45DD-A8E9-87F705A5B080}" srcOrd="2" destOrd="0" presId="urn:microsoft.com/office/officeart/2008/layout/VerticalCurvedList"/>
    <dgm:cxn modelId="{589851E3-FEE7-4846-B7F5-1CF3E0A26E17}" type="presParOf" srcId="{903A9EAF-0B60-45FF-8BD0-601DEE9F4138}" destId="{6C820E04-80B1-48A4-8AC0-2A30A7890F32}" srcOrd="3" destOrd="0" presId="urn:microsoft.com/office/officeart/2008/layout/VerticalCurvedList"/>
    <dgm:cxn modelId="{85D3891B-93EE-4E6F-9AFC-DDB63F834F38}" type="presParOf" srcId="{E6AD6ABA-A4AB-472D-9684-FCE77305684E}" destId="{6B72662A-0325-4F35-AF2F-4282F6B8A346}" srcOrd="1" destOrd="0" presId="urn:microsoft.com/office/officeart/2008/layout/VerticalCurvedList"/>
    <dgm:cxn modelId="{86C4ED74-7CAA-478F-A3C3-7345424E72D4}" type="presParOf" srcId="{E6AD6ABA-A4AB-472D-9684-FCE77305684E}" destId="{5A82C77E-BBDA-4463-B5E5-211CB24DA50B}" srcOrd="2" destOrd="0" presId="urn:microsoft.com/office/officeart/2008/layout/VerticalCurvedList"/>
    <dgm:cxn modelId="{332B5636-DDF7-4224-A21E-9780274129E2}" type="presParOf" srcId="{5A82C77E-BBDA-4463-B5E5-211CB24DA50B}" destId="{D809E794-C154-4111-AB64-0082540B8802}" srcOrd="0" destOrd="0" presId="urn:microsoft.com/office/officeart/2008/layout/VerticalCurvedList"/>
    <dgm:cxn modelId="{6DF7B3C0-6452-41C4-8A5E-A2277540B129}" type="presParOf" srcId="{E6AD6ABA-A4AB-472D-9684-FCE77305684E}" destId="{AE0856CD-FE9F-4395-9B84-AE6810A430F6}" srcOrd="3" destOrd="0" presId="urn:microsoft.com/office/officeart/2008/layout/VerticalCurvedList"/>
    <dgm:cxn modelId="{F6870584-4E15-4556-BA19-6457E4A63608}" type="presParOf" srcId="{E6AD6ABA-A4AB-472D-9684-FCE77305684E}" destId="{475BAC4D-AFF5-4A41-85EC-1E74D86DB692}" srcOrd="4" destOrd="0" presId="urn:microsoft.com/office/officeart/2008/layout/VerticalCurvedList"/>
    <dgm:cxn modelId="{EEFE4BDE-C4A5-4F7F-9857-064F4E804B9F}" type="presParOf" srcId="{475BAC4D-AFF5-4A41-85EC-1E74D86DB692}" destId="{78B8E545-6A5D-4EEA-B5AA-16A3FFFB085E}" srcOrd="0" destOrd="0" presId="urn:microsoft.com/office/officeart/2008/layout/VerticalCurvedList"/>
    <dgm:cxn modelId="{A8FEC588-8E85-443E-9F3B-C77CED6DFB33}" type="presParOf" srcId="{E6AD6ABA-A4AB-472D-9684-FCE77305684E}" destId="{C764DC32-EDE4-47E9-8F53-A72A84B8B1E1}" srcOrd="5" destOrd="0" presId="urn:microsoft.com/office/officeart/2008/layout/VerticalCurvedList"/>
    <dgm:cxn modelId="{5F53ED10-2341-4657-9F0D-0C195E4809DF}" type="presParOf" srcId="{E6AD6ABA-A4AB-472D-9684-FCE77305684E}" destId="{5745E6AF-78AB-4CB2-B916-83D2B1D75C86}" srcOrd="6" destOrd="0" presId="urn:microsoft.com/office/officeart/2008/layout/VerticalCurvedList"/>
    <dgm:cxn modelId="{F11B4F71-F602-47C8-A255-F4184A4BE799}" type="presParOf" srcId="{5745E6AF-78AB-4CB2-B916-83D2B1D75C86}" destId="{9BA48018-A426-43D7-A470-7F5363F66E4E}" srcOrd="0" destOrd="0" presId="urn:microsoft.com/office/officeart/2008/layout/VerticalCurvedList"/>
    <dgm:cxn modelId="{EE49620C-B670-4C0C-B023-22626EB60519}" type="presParOf" srcId="{E6AD6ABA-A4AB-472D-9684-FCE77305684E}" destId="{10D75B3C-1376-4659-A94F-81B85650085A}" srcOrd="7" destOrd="0" presId="urn:microsoft.com/office/officeart/2008/layout/VerticalCurvedList"/>
    <dgm:cxn modelId="{BEBA5375-A9A4-4A54-B8AB-BC2D1C60C910}" type="presParOf" srcId="{E6AD6ABA-A4AB-472D-9684-FCE77305684E}" destId="{C0DAF675-DC92-4F89-92FF-61484658E367}" srcOrd="8" destOrd="0" presId="urn:microsoft.com/office/officeart/2008/layout/VerticalCurvedList"/>
    <dgm:cxn modelId="{DF843E22-0F6A-4C49-BF92-6671E6206224}" type="presParOf" srcId="{C0DAF675-DC92-4F89-92FF-61484658E367}" destId="{8C189475-6F18-44AA-96BB-6502BC275A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AA41ED-C90A-47C5-B83D-405DCBB6EB9A}" type="doc">
      <dgm:prSet loTypeId="urn:microsoft.com/office/officeart/2005/8/layout/radial6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3536916-4023-423D-AF60-F4238334F566}">
      <dgm:prSet phldrT="[文本]"/>
      <dgm:spPr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检索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9A1973-BCE5-41AD-A8DF-3D8B9C58FC21}" type="parTrans" cxnId="{0BC99657-4ED2-464B-80D5-E3B31771ABB1}">
      <dgm:prSet/>
      <dgm:spPr/>
      <dgm:t>
        <a:bodyPr/>
        <a:lstStyle/>
        <a:p>
          <a:endParaRPr lang="zh-CN" altLang="en-US"/>
        </a:p>
      </dgm:t>
    </dgm:pt>
    <dgm:pt modelId="{00090B41-4BF3-4F7C-8A6B-040023160905}" type="sibTrans" cxnId="{0BC99657-4ED2-464B-80D5-E3B31771ABB1}">
      <dgm:prSet/>
      <dgm:spPr/>
      <dgm:t>
        <a:bodyPr/>
        <a:lstStyle/>
        <a:p>
          <a:endParaRPr lang="zh-CN" altLang="en-US"/>
        </a:p>
      </dgm:t>
    </dgm:pt>
    <dgm:pt modelId="{A83853C4-DA8C-4BC9-8401-ACC97BF14032}">
      <dgm:prSet phldrT="[文本]"/>
      <dgm:spPr>
        <a:effectLst>
          <a:glow rad="2286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管理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7C3501-0E96-4CC3-86A8-70B90F041BC6}" type="parTrans" cxnId="{3D39B432-5065-403E-ABF2-F54162459529}">
      <dgm:prSet/>
      <dgm:spPr/>
      <dgm:t>
        <a:bodyPr/>
        <a:lstStyle/>
        <a:p>
          <a:endParaRPr lang="zh-CN" altLang="en-US"/>
        </a:p>
      </dgm:t>
    </dgm:pt>
    <dgm:pt modelId="{390794EB-62CF-4ED7-97F7-C879F818E3C7}" type="sibTrans" cxnId="{3D39B432-5065-403E-ABF2-F54162459529}">
      <dgm:prSet/>
      <dgm:spPr/>
      <dgm:t>
        <a:bodyPr/>
        <a:lstStyle/>
        <a:p>
          <a:endParaRPr lang="zh-CN" altLang="en-US"/>
        </a:p>
      </dgm:t>
    </dgm:pt>
    <dgm:pt modelId="{2DBFAF1F-24B7-4BEB-99B4-E6249ACE9338}">
      <dgm:prSet phldrT="[文本]"/>
      <dgm:spPr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分析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D0DA3C1-E485-4E71-B98B-11DBFE40D881}" type="parTrans" cxnId="{264B70BE-EB15-4F20-B8F3-449BB381E950}">
      <dgm:prSet/>
      <dgm:spPr/>
      <dgm:t>
        <a:bodyPr/>
        <a:lstStyle/>
        <a:p>
          <a:endParaRPr lang="zh-CN" altLang="en-US"/>
        </a:p>
      </dgm:t>
    </dgm:pt>
    <dgm:pt modelId="{49143E66-61FF-4B19-83B1-4A3BCAECCBB5}" type="sibTrans" cxnId="{264B70BE-EB15-4F20-B8F3-449BB381E950}">
      <dgm:prSet/>
      <dgm:spPr/>
      <dgm:t>
        <a:bodyPr/>
        <a:lstStyle/>
        <a:p>
          <a:endParaRPr lang="zh-CN" altLang="en-US"/>
        </a:p>
      </dgm:t>
    </dgm:pt>
    <dgm:pt modelId="{B8E7C23A-575F-4339-9DFA-F7E70039D6E7}">
      <dgm:prSet phldrT="[文本]"/>
      <dgm:spPr>
        <a:effectLst>
          <a:glow rad="228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发现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CA4E576-87D4-47E9-9BF1-61AE45F9E4F1}" type="parTrans" cxnId="{2B729B71-4FED-401B-8FB2-045B921A88DB}">
      <dgm:prSet/>
      <dgm:spPr/>
      <dgm:t>
        <a:bodyPr/>
        <a:lstStyle/>
        <a:p>
          <a:endParaRPr lang="zh-CN" altLang="en-US"/>
        </a:p>
      </dgm:t>
    </dgm:pt>
    <dgm:pt modelId="{6FE6BC9A-CE6C-4450-AF8D-D129F7847EA9}" type="sibTrans" cxnId="{2B729B71-4FED-401B-8FB2-045B921A88DB}">
      <dgm:prSet/>
      <dgm:spPr/>
      <dgm:t>
        <a:bodyPr/>
        <a:lstStyle/>
        <a:p>
          <a:endParaRPr lang="zh-CN" altLang="en-US"/>
        </a:p>
      </dgm:t>
    </dgm:pt>
    <dgm:pt modelId="{CC168862-7C73-443A-A5F7-6D2E03B47F16}">
      <dgm:prSet phldrT="[文本]"/>
      <dgm:spPr>
        <a:effectLst>
          <a:glow rad="228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写作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985881-6882-43B6-96FD-EE4E8C08453E}" type="parTrans" cxnId="{65001050-2FEF-4C47-9D79-A218756B20D2}">
      <dgm:prSet/>
      <dgm:spPr/>
      <dgm:t>
        <a:bodyPr/>
        <a:lstStyle/>
        <a:p>
          <a:endParaRPr lang="zh-CN" altLang="en-US"/>
        </a:p>
      </dgm:t>
    </dgm:pt>
    <dgm:pt modelId="{F11E56F7-9FD9-4B7F-ABB3-3EEF66FAD996}" type="sibTrans" cxnId="{65001050-2FEF-4C47-9D79-A218756B20D2}">
      <dgm:prSet/>
      <dgm:spPr/>
      <dgm:t>
        <a:bodyPr/>
        <a:lstStyle/>
        <a:p>
          <a:endParaRPr lang="zh-CN" altLang="en-US"/>
        </a:p>
      </dgm:t>
    </dgm:pt>
    <dgm:pt modelId="{FF902508-6BCD-43FC-8839-B959953CCA91}">
      <dgm:prSet phldrT="[文本]" custT="1"/>
      <dgm:spPr/>
      <dgm:t>
        <a:bodyPr/>
        <a:lstStyle/>
        <a:p>
          <a:endParaRPr lang="zh-CN" altLang="en-US" sz="4000" dirty="0"/>
        </a:p>
      </dgm:t>
    </dgm:pt>
    <dgm:pt modelId="{204207A7-398E-4020-A57B-515ADDC73AE9}" type="sibTrans" cxnId="{03E24210-BEAF-454F-8B40-3AFE74110F49}">
      <dgm:prSet/>
      <dgm:spPr/>
      <dgm:t>
        <a:bodyPr/>
        <a:lstStyle/>
        <a:p>
          <a:endParaRPr lang="zh-CN" altLang="en-US"/>
        </a:p>
      </dgm:t>
    </dgm:pt>
    <dgm:pt modelId="{A4708274-017B-4C27-96C1-CCC336F198A1}" type="parTrans" cxnId="{03E24210-BEAF-454F-8B40-3AFE74110F49}">
      <dgm:prSet/>
      <dgm:spPr/>
      <dgm:t>
        <a:bodyPr/>
        <a:lstStyle/>
        <a:p>
          <a:endParaRPr lang="zh-CN" altLang="en-US"/>
        </a:p>
      </dgm:t>
    </dgm:pt>
    <dgm:pt modelId="{4C25294B-5009-40C0-BB91-2E09AFF8C883}" type="pres">
      <dgm:prSet presAssocID="{E7AA41ED-C90A-47C5-B83D-405DCBB6EB9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699FF2B-7681-489A-AFFE-6A54763879A5}" type="pres">
      <dgm:prSet presAssocID="{FF902508-6BCD-43FC-8839-B959953CCA91}" presName="centerShape" presStyleLbl="node0" presStyleIdx="0" presStyleCnt="1" custScaleX="30184" custScaleY="27531"/>
      <dgm:spPr/>
      <dgm:t>
        <a:bodyPr/>
        <a:lstStyle/>
        <a:p>
          <a:endParaRPr lang="zh-CN" altLang="en-US"/>
        </a:p>
      </dgm:t>
    </dgm:pt>
    <dgm:pt modelId="{C63821B7-EB53-4A90-A860-96CB43AB538B}" type="pres">
      <dgm:prSet presAssocID="{23536916-4023-423D-AF60-F4238334F56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1D7620-4297-4643-99E4-5B09826A8450}" type="pres">
      <dgm:prSet presAssocID="{23536916-4023-423D-AF60-F4238334F566}" presName="dummy" presStyleCnt="0"/>
      <dgm:spPr/>
    </dgm:pt>
    <dgm:pt modelId="{4042EB44-8EA6-462A-8129-E087C889C6B6}" type="pres">
      <dgm:prSet presAssocID="{00090B41-4BF3-4F7C-8A6B-040023160905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A2C4F03C-2A61-4A8D-8E15-C1BAA2EF14C5}" type="pres">
      <dgm:prSet presAssocID="{A83853C4-DA8C-4BC9-8401-ACC97BF1403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683559-E295-4E39-A23C-36EAF869D6D7}" type="pres">
      <dgm:prSet presAssocID="{A83853C4-DA8C-4BC9-8401-ACC97BF14032}" presName="dummy" presStyleCnt="0"/>
      <dgm:spPr/>
    </dgm:pt>
    <dgm:pt modelId="{62E7945A-A603-465C-B8D4-2A225F4CB263}" type="pres">
      <dgm:prSet presAssocID="{390794EB-62CF-4ED7-97F7-C879F818E3C7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ADE3AE4D-6051-42A1-946F-74BD140FA9A3}" type="pres">
      <dgm:prSet presAssocID="{2DBFAF1F-24B7-4BEB-99B4-E6249ACE933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458356-3700-4A31-9144-65EAC3D8B666}" type="pres">
      <dgm:prSet presAssocID="{2DBFAF1F-24B7-4BEB-99B4-E6249ACE9338}" presName="dummy" presStyleCnt="0"/>
      <dgm:spPr/>
    </dgm:pt>
    <dgm:pt modelId="{1D591C2A-7D6B-4EFA-BEEE-0A17F880389C}" type="pres">
      <dgm:prSet presAssocID="{49143E66-61FF-4B19-83B1-4A3BCAECCBB5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A5E5D48F-FDB7-4EDD-BF3E-9A6F76460BC6}" type="pres">
      <dgm:prSet presAssocID="{B8E7C23A-575F-4339-9DFA-F7E70039D6E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C97355-66B1-429E-AE1C-0C8642875A14}" type="pres">
      <dgm:prSet presAssocID="{B8E7C23A-575F-4339-9DFA-F7E70039D6E7}" presName="dummy" presStyleCnt="0"/>
      <dgm:spPr/>
    </dgm:pt>
    <dgm:pt modelId="{132EA526-C99A-497E-9957-7779459EE862}" type="pres">
      <dgm:prSet presAssocID="{6FE6BC9A-CE6C-4450-AF8D-D129F7847EA9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FE3A9783-4E20-48A0-BCB6-F65626806E7A}" type="pres">
      <dgm:prSet presAssocID="{CC168862-7C73-443A-A5F7-6D2E03B47F1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4F663A-6E19-483E-B884-21032162B242}" type="pres">
      <dgm:prSet presAssocID="{CC168862-7C73-443A-A5F7-6D2E03B47F16}" presName="dummy" presStyleCnt="0"/>
      <dgm:spPr/>
    </dgm:pt>
    <dgm:pt modelId="{F8AF19AF-6DC8-42A7-A6A5-46D6CAB8ED4E}" type="pres">
      <dgm:prSet presAssocID="{F11E56F7-9FD9-4B7F-ABB3-3EEF66FAD996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0BC99657-4ED2-464B-80D5-E3B31771ABB1}" srcId="{FF902508-6BCD-43FC-8839-B959953CCA91}" destId="{23536916-4023-423D-AF60-F4238334F566}" srcOrd="0" destOrd="0" parTransId="{6B9A1973-BCE5-41AD-A8DF-3D8B9C58FC21}" sibTransId="{00090B41-4BF3-4F7C-8A6B-040023160905}"/>
    <dgm:cxn modelId="{6C7A388C-1B6A-4B6F-AF4B-9CD301A22CCA}" type="presOf" srcId="{2DBFAF1F-24B7-4BEB-99B4-E6249ACE9338}" destId="{ADE3AE4D-6051-42A1-946F-74BD140FA9A3}" srcOrd="0" destOrd="0" presId="urn:microsoft.com/office/officeart/2005/8/layout/radial6"/>
    <dgm:cxn modelId="{915C0A90-F3DA-4C9A-898E-4E2D34AE3B2D}" type="presOf" srcId="{CC168862-7C73-443A-A5F7-6D2E03B47F16}" destId="{FE3A9783-4E20-48A0-BCB6-F65626806E7A}" srcOrd="0" destOrd="0" presId="urn:microsoft.com/office/officeart/2005/8/layout/radial6"/>
    <dgm:cxn modelId="{03E24210-BEAF-454F-8B40-3AFE74110F49}" srcId="{E7AA41ED-C90A-47C5-B83D-405DCBB6EB9A}" destId="{FF902508-6BCD-43FC-8839-B959953CCA91}" srcOrd="0" destOrd="0" parTransId="{A4708274-017B-4C27-96C1-CCC336F198A1}" sibTransId="{204207A7-398E-4020-A57B-515ADDC73AE9}"/>
    <dgm:cxn modelId="{C1729B00-83CB-47DE-9E92-07ECCA560421}" type="presOf" srcId="{F11E56F7-9FD9-4B7F-ABB3-3EEF66FAD996}" destId="{F8AF19AF-6DC8-42A7-A6A5-46D6CAB8ED4E}" srcOrd="0" destOrd="0" presId="urn:microsoft.com/office/officeart/2005/8/layout/radial6"/>
    <dgm:cxn modelId="{E06A7E26-5AF4-422D-8F95-1395B6020536}" type="presOf" srcId="{00090B41-4BF3-4F7C-8A6B-040023160905}" destId="{4042EB44-8EA6-462A-8129-E087C889C6B6}" srcOrd="0" destOrd="0" presId="urn:microsoft.com/office/officeart/2005/8/layout/radial6"/>
    <dgm:cxn modelId="{F5B63BA6-ADBB-4B01-B1AA-84B6AB061C3F}" type="presOf" srcId="{23536916-4023-423D-AF60-F4238334F566}" destId="{C63821B7-EB53-4A90-A860-96CB43AB538B}" srcOrd="0" destOrd="0" presId="urn:microsoft.com/office/officeart/2005/8/layout/radial6"/>
    <dgm:cxn modelId="{67300E3D-FE2B-4D50-A095-961EA636995D}" type="presOf" srcId="{390794EB-62CF-4ED7-97F7-C879F818E3C7}" destId="{62E7945A-A603-465C-B8D4-2A225F4CB263}" srcOrd="0" destOrd="0" presId="urn:microsoft.com/office/officeart/2005/8/layout/radial6"/>
    <dgm:cxn modelId="{3D39B432-5065-403E-ABF2-F54162459529}" srcId="{FF902508-6BCD-43FC-8839-B959953CCA91}" destId="{A83853C4-DA8C-4BC9-8401-ACC97BF14032}" srcOrd="1" destOrd="0" parTransId="{607C3501-0E96-4CC3-86A8-70B90F041BC6}" sibTransId="{390794EB-62CF-4ED7-97F7-C879F818E3C7}"/>
    <dgm:cxn modelId="{1EC36A05-721F-45C5-A697-B9998BC20A73}" type="presOf" srcId="{B8E7C23A-575F-4339-9DFA-F7E70039D6E7}" destId="{A5E5D48F-FDB7-4EDD-BF3E-9A6F76460BC6}" srcOrd="0" destOrd="0" presId="urn:microsoft.com/office/officeart/2005/8/layout/radial6"/>
    <dgm:cxn modelId="{DACF669E-D2E3-4F18-8E05-79055E63D7F2}" type="presOf" srcId="{A83853C4-DA8C-4BC9-8401-ACC97BF14032}" destId="{A2C4F03C-2A61-4A8D-8E15-C1BAA2EF14C5}" srcOrd="0" destOrd="0" presId="urn:microsoft.com/office/officeart/2005/8/layout/radial6"/>
    <dgm:cxn modelId="{264B70BE-EB15-4F20-B8F3-449BB381E950}" srcId="{FF902508-6BCD-43FC-8839-B959953CCA91}" destId="{2DBFAF1F-24B7-4BEB-99B4-E6249ACE9338}" srcOrd="2" destOrd="0" parTransId="{ED0DA3C1-E485-4E71-B98B-11DBFE40D881}" sibTransId="{49143E66-61FF-4B19-83B1-4A3BCAECCBB5}"/>
    <dgm:cxn modelId="{994C7276-1806-4DD1-9835-BD252BE54D61}" type="presOf" srcId="{6FE6BC9A-CE6C-4450-AF8D-D129F7847EA9}" destId="{132EA526-C99A-497E-9957-7779459EE862}" srcOrd="0" destOrd="0" presId="urn:microsoft.com/office/officeart/2005/8/layout/radial6"/>
    <dgm:cxn modelId="{65001050-2FEF-4C47-9D79-A218756B20D2}" srcId="{FF902508-6BCD-43FC-8839-B959953CCA91}" destId="{CC168862-7C73-443A-A5F7-6D2E03B47F16}" srcOrd="4" destOrd="0" parTransId="{60985881-6882-43B6-96FD-EE4E8C08453E}" sibTransId="{F11E56F7-9FD9-4B7F-ABB3-3EEF66FAD996}"/>
    <dgm:cxn modelId="{2B729B71-4FED-401B-8FB2-045B921A88DB}" srcId="{FF902508-6BCD-43FC-8839-B959953CCA91}" destId="{B8E7C23A-575F-4339-9DFA-F7E70039D6E7}" srcOrd="3" destOrd="0" parTransId="{7CA4E576-87D4-47E9-9BF1-61AE45F9E4F1}" sibTransId="{6FE6BC9A-CE6C-4450-AF8D-D129F7847EA9}"/>
    <dgm:cxn modelId="{DC25604A-3ABE-46A1-B468-F79E1FE030F7}" type="presOf" srcId="{49143E66-61FF-4B19-83B1-4A3BCAECCBB5}" destId="{1D591C2A-7D6B-4EFA-BEEE-0A17F880389C}" srcOrd="0" destOrd="0" presId="urn:microsoft.com/office/officeart/2005/8/layout/radial6"/>
    <dgm:cxn modelId="{7D5D38EC-B743-4AD6-992D-CF6E8720A0D3}" type="presOf" srcId="{FF902508-6BCD-43FC-8839-B959953CCA91}" destId="{7699FF2B-7681-489A-AFFE-6A54763879A5}" srcOrd="0" destOrd="0" presId="urn:microsoft.com/office/officeart/2005/8/layout/radial6"/>
    <dgm:cxn modelId="{AB2CC5A9-D82C-4A8A-A3D9-2A84489BE37E}" type="presOf" srcId="{E7AA41ED-C90A-47C5-B83D-405DCBB6EB9A}" destId="{4C25294B-5009-40C0-BB91-2E09AFF8C883}" srcOrd="0" destOrd="0" presId="urn:microsoft.com/office/officeart/2005/8/layout/radial6"/>
    <dgm:cxn modelId="{29C7D519-CF2B-4539-BAFC-F67E99A024A7}" type="presParOf" srcId="{4C25294B-5009-40C0-BB91-2E09AFF8C883}" destId="{7699FF2B-7681-489A-AFFE-6A54763879A5}" srcOrd="0" destOrd="0" presId="urn:microsoft.com/office/officeart/2005/8/layout/radial6"/>
    <dgm:cxn modelId="{8051E4B9-C5B6-4D20-9E42-D8D0E9E45B95}" type="presParOf" srcId="{4C25294B-5009-40C0-BB91-2E09AFF8C883}" destId="{C63821B7-EB53-4A90-A860-96CB43AB538B}" srcOrd="1" destOrd="0" presId="urn:microsoft.com/office/officeart/2005/8/layout/radial6"/>
    <dgm:cxn modelId="{35AE1D10-F9E3-42F2-AEF8-0C521CFE4770}" type="presParOf" srcId="{4C25294B-5009-40C0-BB91-2E09AFF8C883}" destId="{D21D7620-4297-4643-99E4-5B09826A8450}" srcOrd="2" destOrd="0" presId="urn:microsoft.com/office/officeart/2005/8/layout/radial6"/>
    <dgm:cxn modelId="{A7470B7E-9556-4A53-94C7-BB7F8F3BF114}" type="presParOf" srcId="{4C25294B-5009-40C0-BB91-2E09AFF8C883}" destId="{4042EB44-8EA6-462A-8129-E087C889C6B6}" srcOrd="3" destOrd="0" presId="urn:microsoft.com/office/officeart/2005/8/layout/radial6"/>
    <dgm:cxn modelId="{3FADA025-DBC3-4670-A02A-F8B914139197}" type="presParOf" srcId="{4C25294B-5009-40C0-BB91-2E09AFF8C883}" destId="{A2C4F03C-2A61-4A8D-8E15-C1BAA2EF14C5}" srcOrd="4" destOrd="0" presId="urn:microsoft.com/office/officeart/2005/8/layout/radial6"/>
    <dgm:cxn modelId="{8D8082BB-4330-4867-B5F2-8AFFCD094F9C}" type="presParOf" srcId="{4C25294B-5009-40C0-BB91-2E09AFF8C883}" destId="{30683559-E295-4E39-A23C-36EAF869D6D7}" srcOrd="5" destOrd="0" presId="urn:microsoft.com/office/officeart/2005/8/layout/radial6"/>
    <dgm:cxn modelId="{87FD4F6A-7A34-4B80-93A5-0CEA5EDA35FF}" type="presParOf" srcId="{4C25294B-5009-40C0-BB91-2E09AFF8C883}" destId="{62E7945A-A603-465C-B8D4-2A225F4CB263}" srcOrd="6" destOrd="0" presId="urn:microsoft.com/office/officeart/2005/8/layout/radial6"/>
    <dgm:cxn modelId="{B7A84572-0A02-40F6-894C-2A13A2B79B7F}" type="presParOf" srcId="{4C25294B-5009-40C0-BB91-2E09AFF8C883}" destId="{ADE3AE4D-6051-42A1-946F-74BD140FA9A3}" srcOrd="7" destOrd="0" presId="urn:microsoft.com/office/officeart/2005/8/layout/radial6"/>
    <dgm:cxn modelId="{1A151210-813E-45AF-B343-4F5B5F05FCEE}" type="presParOf" srcId="{4C25294B-5009-40C0-BB91-2E09AFF8C883}" destId="{DD458356-3700-4A31-9144-65EAC3D8B666}" srcOrd="8" destOrd="0" presId="urn:microsoft.com/office/officeart/2005/8/layout/radial6"/>
    <dgm:cxn modelId="{81322D56-2458-480E-8FBC-12F6AA9B6C72}" type="presParOf" srcId="{4C25294B-5009-40C0-BB91-2E09AFF8C883}" destId="{1D591C2A-7D6B-4EFA-BEEE-0A17F880389C}" srcOrd="9" destOrd="0" presId="urn:microsoft.com/office/officeart/2005/8/layout/radial6"/>
    <dgm:cxn modelId="{D7EDD085-B3D7-4D74-BF24-2961CD9B0B99}" type="presParOf" srcId="{4C25294B-5009-40C0-BB91-2E09AFF8C883}" destId="{A5E5D48F-FDB7-4EDD-BF3E-9A6F76460BC6}" srcOrd="10" destOrd="0" presId="urn:microsoft.com/office/officeart/2005/8/layout/radial6"/>
    <dgm:cxn modelId="{23CB6CB7-CFCA-4E2F-9ACB-529A214174FC}" type="presParOf" srcId="{4C25294B-5009-40C0-BB91-2E09AFF8C883}" destId="{0EC97355-66B1-429E-AE1C-0C8642875A14}" srcOrd="11" destOrd="0" presId="urn:microsoft.com/office/officeart/2005/8/layout/radial6"/>
    <dgm:cxn modelId="{0B7E7C29-50AA-4CC6-8C5B-376272FCB677}" type="presParOf" srcId="{4C25294B-5009-40C0-BB91-2E09AFF8C883}" destId="{132EA526-C99A-497E-9957-7779459EE862}" srcOrd="12" destOrd="0" presId="urn:microsoft.com/office/officeart/2005/8/layout/radial6"/>
    <dgm:cxn modelId="{AA9F3E0E-06C4-440E-933E-05FC0B962A5E}" type="presParOf" srcId="{4C25294B-5009-40C0-BB91-2E09AFF8C883}" destId="{FE3A9783-4E20-48A0-BCB6-F65626806E7A}" srcOrd="13" destOrd="0" presId="urn:microsoft.com/office/officeart/2005/8/layout/radial6"/>
    <dgm:cxn modelId="{0560AAB5-8B09-4AE8-9702-0CD49BB1AF68}" type="presParOf" srcId="{4C25294B-5009-40C0-BB91-2E09AFF8C883}" destId="{084F663A-6E19-483E-B884-21032162B242}" srcOrd="14" destOrd="0" presId="urn:microsoft.com/office/officeart/2005/8/layout/radial6"/>
    <dgm:cxn modelId="{CDF2E308-6118-453C-AAEC-5306E88208FB}" type="presParOf" srcId="{4C25294B-5009-40C0-BB91-2E09AFF8C883}" destId="{F8AF19AF-6DC8-42A7-A6A5-46D6CAB8ED4E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327F79-F690-44D2-BCD9-3B7B27553BA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5CA7289-4F2A-4924-B607-60ADA0C4A707}">
      <dgm:prSet phldrT="[文本]" custT="1"/>
      <dgm:spPr>
        <a:effectLst/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1ABDC6-E12F-49B6-B79F-4DDDF38D3DE8}" type="par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51A85912-19C4-4E4D-A916-307F32485491}" type="sib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3AF0B1FF-CED2-405E-8A5E-7240836C8970}">
      <dgm:prSet phldrT="[文本]" custT="1"/>
      <dgm:spPr/>
      <dgm:t>
        <a:bodyPr/>
        <a:lstStyle/>
        <a:p>
          <a:r>
            <a:rPr lang="en-US" altLang="zh-CN" sz="28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E3B1A3-0026-4735-BB1F-D07670BCD6AA}" type="par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173999EF-977E-454D-8F83-AEA5A74B8542}" type="sib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0FE2F3F3-3D7F-4A12-95AA-408CE78AE781}">
      <dgm:prSet phldrT="[文本]" custT="1"/>
      <dgm:spPr>
        <a:effectLst>
          <a:glow rad="444500">
            <a:schemeClr val="accent4">
              <a:satMod val="175000"/>
              <a:alpha val="50000"/>
            </a:schemeClr>
          </a:glow>
        </a:effectLst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AE06F0-3A6F-4046-9103-C2479E488AF5}" type="par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21AE51A9-9FB1-4600-8A46-1AF09C463655}" type="sib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BD7F9429-45FB-4090-A586-3FE434FDB53A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6B208-C7E1-4AF1-823C-86B474117AA9}" type="par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DBC2807A-9BC3-4F46-9723-16D1BEE99E85}" type="sib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FFB0BBE9-5613-4334-8395-1A7A39E76012}" type="pres">
      <dgm:prSet presAssocID="{D9327F79-F690-44D2-BCD9-3B7B27553B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6AD6ABA-A4AB-472D-9684-FCE77305684E}" type="pres">
      <dgm:prSet presAssocID="{D9327F79-F690-44D2-BCD9-3B7B27553BA3}" presName="Name1" presStyleCnt="0"/>
      <dgm:spPr/>
    </dgm:pt>
    <dgm:pt modelId="{903A9EAF-0B60-45FF-8BD0-601DEE9F4138}" type="pres">
      <dgm:prSet presAssocID="{D9327F79-F690-44D2-BCD9-3B7B27553BA3}" presName="cycle" presStyleCnt="0"/>
      <dgm:spPr/>
    </dgm:pt>
    <dgm:pt modelId="{70507CA3-3C2B-466C-B3F3-4F11C8F616C9}" type="pres">
      <dgm:prSet presAssocID="{D9327F79-F690-44D2-BCD9-3B7B27553BA3}" presName="srcNode" presStyleLbl="node1" presStyleIdx="0" presStyleCnt="4"/>
      <dgm:spPr/>
    </dgm:pt>
    <dgm:pt modelId="{D80DABDD-5B5E-4436-BF83-204632E2C565}" type="pres">
      <dgm:prSet presAssocID="{D9327F79-F690-44D2-BCD9-3B7B27553BA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CE12782C-43A0-45DD-A8E9-87F705A5B080}" type="pres">
      <dgm:prSet presAssocID="{D9327F79-F690-44D2-BCD9-3B7B27553BA3}" presName="extraNode" presStyleLbl="node1" presStyleIdx="0" presStyleCnt="4"/>
      <dgm:spPr/>
    </dgm:pt>
    <dgm:pt modelId="{6C820E04-80B1-48A4-8AC0-2A30A7890F32}" type="pres">
      <dgm:prSet presAssocID="{D9327F79-F690-44D2-BCD9-3B7B27553BA3}" presName="dstNode" presStyleLbl="node1" presStyleIdx="0" presStyleCnt="4"/>
      <dgm:spPr/>
    </dgm:pt>
    <dgm:pt modelId="{6B72662A-0325-4F35-AF2F-4282F6B8A346}" type="pres">
      <dgm:prSet presAssocID="{65CA7289-4F2A-4924-B607-60ADA0C4A70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82C77E-BBDA-4463-B5E5-211CB24DA50B}" type="pres">
      <dgm:prSet presAssocID="{65CA7289-4F2A-4924-B607-60ADA0C4A707}" presName="accent_1" presStyleCnt="0"/>
      <dgm:spPr/>
    </dgm:pt>
    <dgm:pt modelId="{D809E794-C154-4111-AB64-0082540B8802}" type="pres">
      <dgm:prSet presAssocID="{65CA7289-4F2A-4924-B607-60ADA0C4A707}" presName="accentRepeatNode" presStyleLbl="solidFgAcc1" presStyleIdx="0" presStyleCnt="4"/>
      <dgm:spPr/>
    </dgm:pt>
    <dgm:pt modelId="{AE0856CD-FE9F-4395-9B84-AE6810A430F6}" type="pres">
      <dgm:prSet presAssocID="{3AF0B1FF-CED2-405E-8A5E-7240836C897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5BAC4D-AFF5-4A41-85EC-1E74D86DB692}" type="pres">
      <dgm:prSet presAssocID="{3AF0B1FF-CED2-405E-8A5E-7240836C8970}" presName="accent_2" presStyleCnt="0"/>
      <dgm:spPr/>
    </dgm:pt>
    <dgm:pt modelId="{78B8E545-6A5D-4EEA-B5AA-16A3FFFB085E}" type="pres">
      <dgm:prSet presAssocID="{3AF0B1FF-CED2-405E-8A5E-7240836C8970}" presName="accentRepeatNode" presStyleLbl="solidFgAcc1" presStyleIdx="1" presStyleCnt="4"/>
      <dgm:spPr/>
    </dgm:pt>
    <dgm:pt modelId="{C764DC32-EDE4-47E9-8F53-A72A84B8B1E1}" type="pres">
      <dgm:prSet presAssocID="{0FE2F3F3-3D7F-4A12-95AA-408CE78AE78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45E6AF-78AB-4CB2-B916-83D2B1D75C86}" type="pres">
      <dgm:prSet presAssocID="{0FE2F3F3-3D7F-4A12-95AA-408CE78AE781}" presName="accent_3" presStyleCnt="0"/>
      <dgm:spPr/>
    </dgm:pt>
    <dgm:pt modelId="{9BA48018-A426-43D7-A470-7F5363F66E4E}" type="pres">
      <dgm:prSet presAssocID="{0FE2F3F3-3D7F-4A12-95AA-408CE78AE781}" presName="accentRepeatNode" presStyleLbl="solidFgAcc1" presStyleIdx="2" presStyleCnt="4"/>
      <dgm:spPr/>
    </dgm:pt>
    <dgm:pt modelId="{10D75B3C-1376-4659-A94F-81B85650085A}" type="pres">
      <dgm:prSet presAssocID="{BD7F9429-45FB-4090-A586-3FE434FDB53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AF675-DC92-4F89-92FF-61484658E367}" type="pres">
      <dgm:prSet presAssocID="{BD7F9429-45FB-4090-A586-3FE434FDB53A}" presName="accent_4" presStyleCnt="0"/>
      <dgm:spPr/>
    </dgm:pt>
    <dgm:pt modelId="{8C189475-6F18-44AA-96BB-6502BC275A1A}" type="pres">
      <dgm:prSet presAssocID="{BD7F9429-45FB-4090-A586-3FE434FDB53A}" presName="accentRepeatNode" presStyleLbl="solidFgAcc1" presStyleIdx="3" presStyleCnt="4"/>
      <dgm:spPr/>
    </dgm:pt>
  </dgm:ptLst>
  <dgm:cxnLst>
    <dgm:cxn modelId="{89DB26A9-E5FC-488B-8B46-0B440FE0ED65}" type="presOf" srcId="{3AF0B1FF-CED2-405E-8A5E-7240836C8970}" destId="{AE0856CD-FE9F-4395-9B84-AE6810A430F6}" srcOrd="0" destOrd="0" presId="urn:microsoft.com/office/officeart/2008/layout/VerticalCurvedList"/>
    <dgm:cxn modelId="{D3CAEF48-EE77-4ADB-B468-DEA2BC2C86E3}" srcId="{D9327F79-F690-44D2-BCD9-3B7B27553BA3}" destId="{65CA7289-4F2A-4924-B607-60ADA0C4A707}" srcOrd="0" destOrd="0" parTransId="{9D1ABDC6-E12F-49B6-B79F-4DDDF38D3DE8}" sibTransId="{51A85912-19C4-4E4D-A916-307F32485491}"/>
    <dgm:cxn modelId="{A37EE490-A38D-4E53-8208-78C53D4913BC}" srcId="{D9327F79-F690-44D2-BCD9-3B7B27553BA3}" destId="{0FE2F3F3-3D7F-4A12-95AA-408CE78AE781}" srcOrd="2" destOrd="0" parTransId="{A7AE06F0-3A6F-4046-9103-C2479E488AF5}" sibTransId="{21AE51A9-9FB1-4600-8A46-1AF09C463655}"/>
    <dgm:cxn modelId="{4A5126E1-0D91-4D40-BFD8-6FD5DF24D65F}" type="presOf" srcId="{0FE2F3F3-3D7F-4A12-95AA-408CE78AE781}" destId="{C764DC32-EDE4-47E9-8F53-A72A84B8B1E1}" srcOrd="0" destOrd="0" presId="urn:microsoft.com/office/officeart/2008/layout/VerticalCurvedList"/>
    <dgm:cxn modelId="{F156C03A-8B16-45B6-8B2B-9CC8B03DB16D}" srcId="{D9327F79-F690-44D2-BCD9-3B7B27553BA3}" destId="{BD7F9429-45FB-4090-A586-3FE434FDB53A}" srcOrd="3" destOrd="0" parTransId="{1586B208-C7E1-4AF1-823C-86B474117AA9}" sibTransId="{DBC2807A-9BC3-4F46-9723-16D1BEE99E85}"/>
    <dgm:cxn modelId="{C0E116C3-6184-4EE1-B7E0-3121902F9CC4}" type="presOf" srcId="{D9327F79-F690-44D2-BCD9-3B7B27553BA3}" destId="{FFB0BBE9-5613-4334-8395-1A7A39E76012}" srcOrd="0" destOrd="0" presId="urn:microsoft.com/office/officeart/2008/layout/VerticalCurvedList"/>
    <dgm:cxn modelId="{A53F1216-2F4B-403D-AF87-96865A916AF2}" type="presOf" srcId="{51A85912-19C4-4E4D-A916-307F32485491}" destId="{D80DABDD-5B5E-4436-BF83-204632E2C565}" srcOrd="0" destOrd="0" presId="urn:microsoft.com/office/officeart/2008/layout/VerticalCurvedList"/>
    <dgm:cxn modelId="{5FEB0DB8-443F-4CAA-84DA-83ECA7E44880}" type="presOf" srcId="{BD7F9429-45FB-4090-A586-3FE434FDB53A}" destId="{10D75B3C-1376-4659-A94F-81B85650085A}" srcOrd="0" destOrd="0" presId="urn:microsoft.com/office/officeart/2008/layout/VerticalCurvedList"/>
    <dgm:cxn modelId="{803C39F7-8CEB-4D62-BCBA-743A59B2BE73}" srcId="{D9327F79-F690-44D2-BCD9-3B7B27553BA3}" destId="{3AF0B1FF-CED2-405E-8A5E-7240836C8970}" srcOrd="1" destOrd="0" parTransId="{EFE3B1A3-0026-4735-BB1F-D07670BCD6AA}" sibTransId="{173999EF-977E-454D-8F83-AEA5A74B8542}"/>
    <dgm:cxn modelId="{5E5A5EE9-945A-4B4B-AA9F-DAD272A22830}" type="presOf" srcId="{65CA7289-4F2A-4924-B607-60ADA0C4A707}" destId="{6B72662A-0325-4F35-AF2F-4282F6B8A346}" srcOrd="0" destOrd="0" presId="urn:microsoft.com/office/officeart/2008/layout/VerticalCurvedList"/>
    <dgm:cxn modelId="{841AB5C8-AC1D-4ED5-9142-5E44EC6F46B7}" type="presParOf" srcId="{FFB0BBE9-5613-4334-8395-1A7A39E76012}" destId="{E6AD6ABA-A4AB-472D-9684-FCE77305684E}" srcOrd="0" destOrd="0" presId="urn:microsoft.com/office/officeart/2008/layout/VerticalCurvedList"/>
    <dgm:cxn modelId="{6950D72F-05B9-4DBA-969C-03B6B0AE4C9C}" type="presParOf" srcId="{E6AD6ABA-A4AB-472D-9684-FCE77305684E}" destId="{903A9EAF-0B60-45FF-8BD0-601DEE9F4138}" srcOrd="0" destOrd="0" presId="urn:microsoft.com/office/officeart/2008/layout/VerticalCurvedList"/>
    <dgm:cxn modelId="{EE05FB68-65D0-4FA4-975D-0931EC8ADA7C}" type="presParOf" srcId="{903A9EAF-0B60-45FF-8BD0-601DEE9F4138}" destId="{70507CA3-3C2B-466C-B3F3-4F11C8F616C9}" srcOrd="0" destOrd="0" presId="urn:microsoft.com/office/officeart/2008/layout/VerticalCurvedList"/>
    <dgm:cxn modelId="{A8E8FB42-847E-40A2-934E-D0712CED317F}" type="presParOf" srcId="{903A9EAF-0B60-45FF-8BD0-601DEE9F4138}" destId="{D80DABDD-5B5E-4436-BF83-204632E2C565}" srcOrd="1" destOrd="0" presId="urn:microsoft.com/office/officeart/2008/layout/VerticalCurvedList"/>
    <dgm:cxn modelId="{C3875E8F-E0FE-4C9B-AA0D-6EA436C19C3E}" type="presParOf" srcId="{903A9EAF-0B60-45FF-8BD0-601DEE9F4138}" destId="{CE12782C-43A0-45DD-A8E9-87F705A5B080}" srcOrd="2" destOrd="0" presId="urn:microsoft.com/office/officeart/2008/layout/VerticalCurvedList"/>
    <dgm:cxn modelId="{EC983381-23D6-4EF3-BED5-0E2D1D13F3CD}" type="presParOf" srcId="{903A9EAF-0B60-45FF-8BD0-601DEE9F4138}" destId="{6C820E04-80B1-48A4-8AC0-2A30A7890F32}" srcOrd="3" destOrd="0" presId="urn:microsoft.com/office/officeart/2008/layout/VerticalCurvedList"/>
    <dgm:cxn modelId="{0D892F0D-BC9E-4952-BEB1-D6D7F9CDA08A}" type="presParOf" srcId="{E6AD6ABA-A4AB-472D-9684-FCE77305684E}" destId="{6B72662A-0325-4F35-AF2F-4282F6B8A346}" srcOrd="1" destOrd="0" presId="urn:microsoft.com/office/officeart/2008/layout/VerticalCurvedList"/>
    <dgm:cxn modelId="{90EB368F-3754-49C5-BEB7-BE16D01A7919}" type="presParOf" srcId="{E6AD6ABA-A4AB-472D-9684-FCE77305684E}" destId="{5A82C77E-BBDA-4463-B5E5-211CB24DA50B}" srcOrd="2" destOrd="0" presId="urn:microsoft.com/office/officeart/2008/layout/VerticalCurvedList"/>
    <dgm:cxn modelId="{4C6DE191-DF29-4747-849F-93AFB79224FA}" type="presParOf" srcId="{5A82C77E-BBDA-4463-B5E5-211CB24DA50B}" destId="{D809E794-C154-4111-AB64-0082540B8802}" srcOrd="0" destOrd="0" presId="urn:microsoft.com/office/officeart/2008/layout/VerticalCurvedList"/>
    <dgm:cxn modelId="{57D2C29F-BAB1-426D-A01D-AB302D7AD840}" type="presParOf" srcId="{E6AD6ABA-A4AB-472D-9684-FCE77305684E}" destId="{AE0856CD-FE9F-4395-9B84-AE6810A430F6}" srcOrd="3" destOrd="0" presId="urn:microsoft.com/office/officeart/2008/layout/VerticalCurvedList"/>
    <dgm:cxn modelId="{B27FF7A9-8772-4332-870A-0D80E7F83E70}" type="presParOf" srcId="{E6AD6ABA-A4AB-472D-9684-FCE77305684E}" destId="{475BAC4D-AFF5-4A41-85EC-1E74D86DB692}" srcOrd="4" destOrd="0" presId="urn:microsoft.com/office/officeart/2008/layout/VerticalCurvedList"/>
    <dgm:cxn modelId="{0E28BD39-4392-4446-ADFE-2A487BE65DBD}" type="presParOf" srcId="{475BAC4D-AFF5-4A41-85EC-1E74D86DB692}" destId="{78B8E545-6A5D-4EEA-B5AA-16A3FFFB085E}" srcOrd="0" destOrd="0" presId="urn:microsoft.com/office/officeart/2008/layout/VerticalCurvedList"/>
    <dgm:cxn modelId="{36C0B519-4897-4C01-A823-11B72B57DDE3}" type="presParOf" srcId="{E6AD6ABA-A4AB-472D-9684-FCE77305684E}" destId="{C764DC32-EDE4-47E9-8F53-A72A84B8B1E1}" srcOrd="5" destOrd="0" presId="urn:microsoft.com/office/officeart/2008/layout/VerticalCurvedList"/>
    <dgm:cxn modelId="{02C6BF53-3943-4206-90A1-E6F90B8A044A}" type="presParOf" srcId="{E6AD6ABA-A4AB-472D-9684-FCE77305684E}" destId="{5745E6AF-78AB-4CB2-B916-83D2B1D75C86}" srcOrd="6" destOrd="0" presId="urn:microsoft.com/office/officeart/2008/layout/VerticalCurvedList"/>
    <dgm:cxn modelId="{E2DF63D8-0404-43D7-93E1-EDDA1EE803C0}" type="presParOf" srcId="{5745E6AF-78AB-4CB2-B916-83D2B1D75C86}" destId="{9BA48018-A426-43D7-A470-7F5363F66E4E}" srcOrd="0" destOrd="0" presId="urn:microsoft.com/office/officeart/2008/layout/VerticalCurvedList"/>
    <dgm:cxn modelId="{40B7268B-6C75-4C87-8D2D-BA415821EF6C}" type="presParOf" srcId="{E6AD6ABA-A4AB-472D-9684-FCE77305684E}" destId="{10D75B3C-1376-4659-A94F-81B85650085A}" srcOrd="7" destOrd="0" presId="urn:microsoft.com/office/officeart/2008/layout/VerticalCurvedList"/>
    <dgm:cxn modelId="{AE31D742-DCD0-4647-8EF3-7112194793FA}" type="presParOf" srcId="{E6AD6ABA-A4AB-472D-9684-FCE77305684E}" destId="{C0DAF675-DC92-4F89-92FF-61484658E367}" srcOrd="8" destOrd="0" presId="urn:microsoft.com/office/officeart/2008/layout/VerticalCurvedList"/>
    <dgm:cxn modelId="{5C331D47-E890-4841-813D-89C092C9B3D3}" type="presParOf" srcId="{C0DAF675-DC92-4F89-92FF-61484658E367}" destId="{8C189475-6F18-44AA-96BB-6502BC275A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327F79-F690-44D2-BCD9-3B7B27553BA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65CA7289-4F2A-4924-B607-60ADA0C4A707}">
      <dgm:prSet phldrT="[文本]" custT="1"/>
      <dgm:spPr>
        <a:effectLst/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D1ABDC6-E12F-49B6-B79F-4DDDF38D3DE8}" type="par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51A85912-19C4-4E4D-A916-307F32485491}" type="sibTrans" cxnId="{D3CAEF48-EE77-4ADB-B468-DEA2BC2C86E3}">
      <dgm:prSet/>
      <dgm:spPr/>
      <dgm:t>
        <a:bodyPr/>
        <a:lstStyle/>
        <a:p>
          <a:endParaRPr lang="zh-CN" altLang="en-US"/>
        </a:p>
      </dgm:t>
    </dgm:pt>
    <dgm:pt modelId="{3AF0B1FF-CED2-405E-8A5E-7240836C8970}">
      <dgm:prSet phldrT="[文本]" custT="1"/>
      <dgm:spPr/>
      <dgm:t>
        <a:bodyPr/>
        <a:lstStyle/>
        <a:p>
          <a:r>
            <a:rPr lang="en-US" altLang="zh-CN" sz="28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E3B1A3-0026-4735-BB1F-D07670BCD6AA}" type="par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173999EF-977E-454D-8F83-AEA5A74B8542}" type="sibTrans" cxnId="{803C39F7-8CEB-4D62-BCBA-743A59B2BE73}">
      <dgm:prSet/>
      <dgm:spPr/>
      <dgm:t>
        <a:bodyPr/>
        <a:lstStyle/>
        <a:p>
          <a:endParaRPr lang="zh-CN" altLang="en-US"/>
        </a:p>
      </dgm:t>
    </dgm:pt>
    <dgm:pt modelId="{0FE2F3F3-3D7F-4A12-95AA-408CE78AE781}">
      <dgm:prSet phldrT="[文本]" custT="1"/>
      <dgm:spPr/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AE06F0-3A6F-4046-9103-C2479E488AF5}" type="par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21AE51A9-9FB1-4600-8A46-1AF09C463655}" type="sibTrans" cxnId="{A37EE490-A38D-4E53-8208-78C53D4913BC}">
      <dgm:prSet/>
      <dgm:spPr/>
      <dgm:t>
        <a:bodyPr/>
        <a:lstStyle/>
        <a:p>
          <a:endParaRPr lang="zh-CN" altLang="en-US"/>
        </a:p>
      </dgm:t>
    </dgm:pt>
    <dgm:pt modelId="{BD7F9429-45FB-4090-A586-3FE434FDB53A}">
      <dgm:prSet phldrT="[文本]" custT="1"/>
      <dgm:spPr>
        <a:effectLst>
          <a:glow rad="444500">
            <a:schemeClr val="accent5">
              <a:satMod val="175000"/>
              <a:alpha val="50000"/>
            </a:schemeClr>
          </a:glow>
        </a:effectLst>
      </dgm:spPr>
      <dgm:t>
        <a:bodyPr/>
        <a:lstStyle/>
        <a:p>
          <a:r>
            <a: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86B208-C7E1-4AF1-823C-86B474117AA9}" type="par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DBC2807A-9BC3-4F46-9723-16D1BEE99E85}" type="sibTrans" cxnId="{F156C03A-8B16-45B6-8B2B-9CC8B03DB16D}">
      <dgm:prSet/>
      <dgm:spPr/>
      <dgm:t>
        <a:bodyPr/>
        <a:lstStyle/>
        <a:p>
          <a:endParaRPr lang="zh-CN" altLang="en-US"/>
        </a:p>
      </dgm:t>
    </dgm:pt>
    <dgm:pt modelId="{FFB0BBE9-5613-4334-8395-1A7A39E76012}" type="pres">
      <dgm:prSet presAssocID="{D9327F79-F690-44D2-BCD9-3B7B27553BA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6AD6ABA-A4AB-472D-9684-FCE77305684E}" type="pres">
      <dgm:prSet presAssocID="{D9327F79-F690-44D2-BCD9-3B7B27553BA3}" presName="Name1" presStyleCnt="0"/>
      <dgm:spPr/>
    </dgm:pt>
    <dgm:pt modelId="{903A9EAF-0B60-45FF-8BD0-601DEE9F4138}" type="pres">
      <dgm:prSet presAssocID="{D9327F79-F690-44D2-BCD9-3B7B27553BA3}" presName="cycle" presStyleCnt="0"/>
      <dgm:spPr/>
    </dgm:pt>
    <dgm:pt modelId="{70507CA3-3C2B-466C-B3F3-4F11C8F616C9}" type="pres">
      <dgm:prSet presAssocID="{D9327F79-F690-44D2-BCD9-3B7B27553BA3}" presName="srcNode" presStyleLbl="node1" presStyleIdx="0" presStyleCnt="4"/>
      <dgm:spPr/>
    </dgm:pt>
    <dgm:pt modelId="{D80DABDD-5B5E-4436-BF83-204632E2C565}" type="pres">
      <dgm:prSet presAssocID="{D9327F79-F690-44D2-BCD9-3B7B27553BA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CE12782C-43A0-45DD-A8E9-87F705A5B080}" type="pres">
      <dgm:prSet presAssocID="{D9327F79-F690-44D2-BCD9-3B7B27553BA3}" presName="extraNode" presStyleLbl="node1" presStyleIdx="0" presStyleCnt="4"/>
      <dgm:spPr/>
    </dgm:pt>
    <dgm:pt modelId="{6C820E04-80B1-48A4-8AC0-2A30A7890F32}" type="pres">
      <dgm:prSet presAssocID="{D9327F79-F690-44D2-BCD9-3B7B27553BA3}" presName="dstNode" presStyleLbl="node1" presStyleIdx="0" presStyleCnt="4"/>
      <dgm:spPr/>
    </dgm:pt>
    <dgm:pt modelId="{6B72662A-0325-4F35-AF2F-4282F6B8A346}" type="pres">
      <dgm:prSet presAssocID="{65CA7289-4F2A-4924-B607-60ADA0C4A707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82C77E-BBDA-4463-B5E5-211CB24DA50B}" type="pres">
      <dgm:prSet presAssocID="{65CA7289-4F2A-4924-B607-60ADA0C4A707}" presName="accent_1" presStyleCnt="0"/>
      <dgm:spPr/>
    </dgm:pt>
    <dgm:pt modelId="{D809E794-C154-4111-AB64-0082540B8802}" type="pres">
      <dgm:prSet presAssocID="{65CA7289-4F2A-4924-B607-60ADA0C4A707}" presName="accentRepeatNode" presStyleLbl="solidFgAcc1" presStyleIdx="0" presStyleCnt="4"/>
      <dgm:spPr/>
    </dgm:pt>
    <dgm:pt modelId="{AE0856CD-FE9F-4395-9B84-AE6810A430F6}" type="pres">
      <dgm:prSet presAssocID="{3AF0B1FF-CED2-405E-8A5E-7240836C8970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5BAC4D-AFF5-4A41-85EC-1E74D86DB692}" type="pres">
      <dgm:prSet presAssocID="{3AF0B1FF-CED2-405E-8A5E-7240836C8970}" presName="accent_2" presStyleCnt="0"/>
      <dgm:spPr/>
    </dgm:pt>
    <dgm:pt modelId="{78B8E545-6A5D-4EEA-B5AA-16A3FFFB085E}" type="pres">
      <dgm:prSet presAssocID="{3AF0B1FF-CED2-405E-8A5E-7240836C8970}" presName="accentRepeatNode" presStyleLbl="solidFgAcc1" presStyleIdx="1" presStyleCnt="4"/>
      <dgm:spPr/>
    </dgm:pt>
    <dgm:pt modelId="{C764DC32-EDE4-47E9-8F53-A72A84B8B1E1}" type="pres">
      <dgm:prSet presAssocID="{0FE2F3F3-3D7F-4A12-95AA-408CE78AE781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45E6AF-78AB-4CB2-B916-83D2B1D75C86}" type="pres">
      <dgm:prSet presAssocID="{0FE2F3F3-3D7F-4A12-95AA-408CE78AE781}" presName="accent_3" presStyleCnt="0"/>
      <dgm:spPr/>
    </dgm:pt>
    <dgm:pt modelId="{9BA48018-A426-43D7-A470-7F5363F66E4E}" type="pres">
      <dgm:prSet presAssocID="{0FE2F3F3-3D7F-4A12-95AA-408CE78AE781}" presName="accentRepeatNode" presStyleLbl="solidFgAcc1" presStyleIdx="2" presStyleCnt="4"/>
      <dgm:spPr/>
    </dgm:pt>
    <dgm:pt modelId="{10D75B3C-1376-4659-A94F-81B85650085A}" type="pres">
      <dgm:prSet presAssocID="{BD7F9429-45FB-4090-A586-3FE434FDB53A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DAF675-DC92-4F89-92FF-61484658E367}" type="pres">
      <dgm:prSet presAssocID="{BD7F9429-45FB-4090-A586-3FE434FDB53A}" presName="accent_4" presStyleCnt="0"/>
      <dgm:spPr/>
    </dgm:pt>
    <dgm:pt modelId="{8C189475-6F18-44AA-96BB-6502BC275A1A}" type="pres">
      <dgm:prSet presAssocID="{BD7F9429-45FB-4090-A586-3FE434FDB53A}" presName="accentRepeatNode" presStyleLbl="solidFgAcc1" presStyleIdx="3" presStyleCnt="4"/>
      <dgm:spPr/>
    </dgm:pt>
  </dgm:ptLst>
  <dgm:cxnLst>
    <dgm:cxn modelId="{4EA26000-0B40-4B5D-8952-2B5EC7F6F830}" type="presOf" srcId="{51A85912-19C4-4E4D-A916-307F32485491}" destId="{D80DABDD-5B5E-4436-BF83-204632E2C565}" srcOrd="0" destOrd="0" presId="urn:microsoft.com/office/officeart/2008/layout/VerticalCurvedList"/>
    <dgm:cxn modelId="{D3CAEF48-EE77-4ADB-B468-DEA2BC2C86E3}" srcId="{D9327F79-F690-44D2-BCD9-3B7B27553BA3}" destId="{65CA7289-4F2A-4924-B607-60ADA0C4A707}" srcOrd="0" destOrd="0" parTransId="{9D1ABDC6-E12F-49B6-B79F-4DDDF38D3DE8}" sibTransId="{51A85912-19C4-4E4D-A916-307F32485491}"/>
    <dgm:cxn modelId="{A37EE490-A38D-4E53-8208-78C53D4913BC}" srcId="{D9327F79-F690-44D2-BCD9-3B7B27553BA3}" destId="{0FE2F3F3-3D7F-4A12-95AA-408CE78AE781}" srcOrd="2" destOrd="0" parTransId="{A7AE06F0-3A6F-4046-9103-C2479E488AF5}" sibTransId="{21AE51A9-9FB1-4600-8A46-1AF09C463655}"/>
    <dgm:cxn modelId="{01753D17-4A80-49FE-A176-3CDF92C90C5C}" type="presOf" srcId="{D9327F79-F690-44D2-BCD9-3B7B27553BA3}" destId="{FFB0BBE9-5613-4334-8395-1A7A39E76012}" srcOrd="0" destOrd="0" presId="urn:microsoft.com/office/officeart/2008/layout/VerticalCurvedList"/>
    <dgm:cxn modelId="{683A0F85-E5A5-4436-B57E-D6A55D72900A}" type="presOf" srcId="{3AF0B1FF-CED2-405E-8A5E-7240836C8970}" destId="{AE0856CD-FE9F-4395-9B84-AE6810A430F6}" srcOrd="0" destOrd="0" presId="urn:microsoft.com/office/officeart/2008/layout/VerticalCurvedList"/>
    <dgm:cxn modelId="{12BDE09F-7A0F-4587-8A03-D46B606EBC3C}" type="presOf" srcId="{BD7F9429-45FB-4090-A586-3FE434FDB53A}" destId="{10D75B3C-1376-4659-A94F-81B85650085A}" srcOrd="0" destOrd="0" presId="urn:microsoft.com/office/officeart/2008/layout/VerticalCurvedList"/>
    <dgm:cxn modelId="{896C9074-09F7-4A83-95BB-8A359E4B8485}" type="presOf" srcId="{65CA7289-4F2A-4924-B607-60ADA0C4A707}" destId="{6B72662A-0325-4F35-AF2F-4282F6B8A346}" srcOrd="0" destOrd="0" presId="urn:microsoft.com/office/officeart/2008/layout/VerticalCurvedList"/>
    <dgm:cxn modelId="{F156C03A-8B16-45B6-8B2B-9CC8B03DB16D}" srcId="{D9327F79-F690-44D2-BCD9-3B7B27553BA3}" destId="{BD7F9429-45FB-4090-A586-3FE434FDB53A}" srcOrd="3" destOrd="0" parTransId="{1586B208-C7E1-4AF1-823C-86B474117AA9}" sibTransId="{DBC2807A-9BC3-4F46-9723-16D1BEE99E85}"/>
    <dgm:cxn modelId="{A94F1E8B-8FE5-4964-88C4-4E9EEDAE7DDF}" type="presOf" srcId="{0FE2F3F3-3D7F-4A12-95AA-408CE78AE781}" destId="{C764DC32-EDE4-47E9-8F53-A72A84B8B1E1}" srcOrd="0" destOrd="0" presId="urn:microsoft.com/office/officeart/2008/layout/VerticalCurvedList"/>
    <dgm:cxn modelId="{803C39F7-8CEB-4D62-BCBA-743A59B2BE73}" srcId="{D9327F79-F690-44D2-BCD9-3B7B27553BA3}" destId="{3AF0B1FF-CED2-405E-8A5E-7240836C8970}" srcOrd="1" destOrd="0" parTransId="{EFE3B1A3-0026-4735-BB1F-D07670BCD6AA}" sibTransId="{173999EF-977E-454D-8F83-AEA5A74B8542}"/>
    <dgm:cxn modelId="{43AC2504-6C49-44ED-9EBA-B597EA0A4F6C}" type="presParOf" srcId="{FFB0BBE9-5613-4334-8395-1A7A39E76012}" destId="{E6AD6ABA-A4AB-472D-9684-FCE77305684E}" srcOrd="0" destOrd="0" presId="urn:microsoft.com/office/officeart/2008/layout/VerticalCurvedList"/>
    <dgm:cxn modelId="{C5F5F0D8-8ADE-4C9C-9767-3A108B6E98E7}" type="presParOf" srcId="{E6AD6ABA-A4AB-472D-9684-FCE77305684E}" destId="{903A9EAF-0B60-45FF-8BD0-601DEE9F4138}" srcOrd="0" destOrd="0" presId="urn:microsoft.com/office/officeart/2008/layout/VerticalCurvedList"/>
    <dgm:cxn modelId="{025A5B1D-FD89-4D99-91CE-9467D289C930}" type="presParOf" srcId="{903A9EAF-0B60-45FF-8BD0-601DEE9F4138}" destId="{70507CA3-3C2B-466C-B3F3-4F11C8F616C9}" srcOrd="0" destOrd="0" presId="urn:microsoft.com/office/officeart/2008/layout/VerticalCurvedList"/>
    <dgm:cxn modelId="{273B35F0-1F18-481D-A05A-7FCDA8DC2C14}" type="presParOf" srcId="{903A9EAF-0B60-45FF-8BD0-601DEE9F4138}" destId="{D80DABDD-5B5E-4436-BF83-204632E2C565}" srcOrd="1" destOrd="0" presId="urn:microsoft.com/office/officeart/2008/layout/VerticalCurvedList"/>
    <dgm:cxn modelId="{4240586E-9A13-4ABB-A274-A275CB058D2F}" type="presParOf" srcId="{903A9EAF-0B60-45FF-8BD0-601DEE9F4138}" destId="{CE12782C-43A0-45DD-A8E9-87F705A5B080}" srcOrd="2" destOrd="0" presId="urn:microsoft.com/office/officeart/2008/layout/VerticalCurvedList"/>
    <dgm:cxn modelId="{588DBE09-A33C-44C3-8271-3BBE618F2E44}" type="presParOf" srcId="{903A9EAF-0B60-45FF-8BD0-601DEE9F4138}" destId="{6C820E04-80B1-48A4-8AC0-2A30A7890F32}" srcOrd="3" destOrd="0" presId="urn:microsoft.com/office/officeart/2008/layout/VerticalCurvedList"/>
    <dgm:cxn modelId="{F7A9F981-D868-436C-AE23-8E496627D5B9}" type="presParOf" srcId="{E6AD6ABA-A4AB-472D-9684-FCE77305684E}" destId="{6B72662A-0325-4F35-AF2F-4282F6B8A346}" srcOrd="1" destOrd="0" presId="urn:microsoft.com/office/officeart/2008/layout/VerticalCurvedList"/>
    <dgm:cxn modelId="{39707422-3114-4AAD-BBCA-C10CD2294B04}" type="presParOf" srcId="{E6AD6ABA-A4AB-472D-9684-FCE77305684E}" destId="{5A82C77E-BBDA-4463-B5E5-211CB24DA50B}" srcOrd="2" destOrd="0" presId="urn:microsoft.com/office/officeart/2008/layout/VerticalCurvedList"/>
    <dgm:cxn modelId="{28E325E4-A036-4910-9E70-C0F86E66273B}" type="presParOf" srcId="{5A82C77E-BBDA-4463-B5E5-211CB24DA50B}" destId="{D809E794-C154-4111-AB64-0082540B8802}" srcOrd="0" destOrd="0" presId="urn:microsoft.com/office/officeart/2008/layout/VerticalCurvedList"/>
    <dgm:cxn modelId="{7CEFF2CD-A21F-4980-976E-7528B3359990}" type="presParOf" srcId="{E6AD6ABA-A4AB-472D-9684-FCE77305684E}" destId="{AE0856CD-FE9F-4395-9B84-AE6810A430F6}" srcOrd="3" destOrd="0" presId="urn:microsoft.com/office/officeart/2008/layout/VerticalCurvedList"/>
    <dgm:cxn modelId="{2991112B-65B1-4733-BB5F-053981B45B6E}" type="presParOf" srcId="{E6AD6ABA-A4AB-472D-9684-FCE77305684E}" destId="{475BAC4D-AFF5-4A41-85EC-1E74D86DB692}" srcOrd="4" destOrd="0" presId="urn:microsoft.com/office/officeart/2008/layout/VerticalCurvedList"/>
    <dgm:cxn modelId="{D6428745-CC0A-4C7E-8BDA-AA7F72E01C4F}" type="presParOf" srcId="{475BAC4D-AFF5-4A41-85EC-1E74D86DB692}" destId="{78B8E545-6A5D-4EEA-B5AA-16A3FFFB085E}" srcOrd="0" destOrd="0" presId="urn:microsoft.com/office/officeart/2008/layout/VerticalCurvedList"/>
    <dgm:cxn modelId="{8F26C248-07B7-4BA1-945F-649576085FE2}" type="presParOf" srcId="{E6AD6ABA-A4AB-472D-9684-FCE77305684E}" destId="{C764DC32-EDE4-47E9-8F53-A72A84B8B1E1}" srcOrd="5" destOrd="0" presId="urn:microsoft.com/office/officeart/2008/layout/VerticalCurvedList"/>
    <dgm:cxn modelId="{1A241241-A823-4F57-BBB0-00342A8FBFE5}" type="presParOf" srcId="{E6AD6ABA-A4AB-472D-9684-FCE77305684E}" destId="{5745E6AF-78AB-4CB2-B916-83D2B1D75C86}" srcOrd="6" destOrd="0" presId="urn:microsoft.com/office/officeart/2008/layout/VerticalCurvedList"/>
    <dgm:cxn modelId="{A697B7CB-0445-4E42-8562-ACAE0407A764}" type="presParOf" srcId="{5745E6AF-78AB-4CB2-B916-83D2B1D75C86}" destId="{9BA48018-A426-43D7-A470-7F5363F66E4E}" srcOrd="0" destOrd="0" presId="urn:microsoft.com/office/officeart/2008/layout/VerticalCurvedList"/>
    <dgm:cxn modelId="{045E40CA-C03A-4AFB-B427-8927AC310EEA}" type="presParOf" srcId="{E6AD6ABA-A4AB-472D-9684-FCE77305684E}" destId="{10D75B3C-1376-4659-A94F-81B85650085A}" srcOrd="7" destOrd="0" presId="urn:microsoft.com/office/officeart/2008/layout/VerticalCurvedList"/>
    <dgm:cxn modelId="{CCEA6BF8-ED5A-487A-984E-95E13F6A5DD1}" type="presParOf" srcId="{E6AD6ABA-A4AB-472D-9684-FCE77305684E}" destId="{C0DAF675-DC92-4F89-92FF-61484658E367}" srcOrd="8" destOrd="0" presId="urn:microsoft.com/office/officeart/2008/layout/VerticalCurvedList"/>
    <dgm:cxn modelId="{81577F0A-E022-4FDD-928F-31FA3E699C40}" type="presParOf" srcId="{C0DAF675-DC92-4F89-92FF-61484658E367}" destId="{8C189475-6F18-44AA-96BB-6502BC275A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DABDD-5B5E-4436-BF83-204632E2C565}">
      <dsp:nvSpPr>
        <dsp:cNvPr id="0" name=""/>
        <dsp:cNvSpPr/>
      </dsp:nvSpPr>
      <dsp:spPr>
        <a:xfrm>
          <a:off x="-4743408" y="-727071"/>
          <a:ext cx="5649904" cy="5649904"/>
        </a:xfrm>
        <a:prstGeom prst="blockArc">
          <a:avLst>
            <a:gd name="adj1" fmla="val 18900000"/>
            <a:gd name="adj2" fmla="val 2700000"/>
            <a:gd name="adj3" fmla="val 382"/>
          </a:avLst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72662A-0325-4F35-AF2F-4282F6B8A346}">
      <dsp:nvSpPr>
        <dsp:cNvPr id="0" name=""/>
        <dsp:cNvSpPr/>
      </dsp:nvSpPr>
      <dsp:spPr>
        <a:xfrm>
          <a:off x="474755" y="322570"/>
          <a:ext cx="6489761" cy="6454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4755" y="322570"/>
        <a:ext cx="6489761" cy="645476"/>
      </dsp:txXfrm>
    </dsp:sp>
    <dsp:sp modelId="{D809E794-C154-4111-AB64-0082540B8802}">
      <dsp:nvSpPr>
        <dsp:cNvPr id="0" name=""/>
        <dsp:cNvSpPr/>
      </dsp:nvSpPr>
      <dsp:spPr>
        <a:xfrm>
          <a:off x="71332" y="241885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0856CD-FE9F-4395-9B84-AE6810A430F6}">
      <dsp:nvSpPr>
        <dsp:cNvPr id="0" name=""/>
        <dsp:cNvSpPr/>
      </dsp:nvSpPr>
      <dsp:spPr>
        <a:xfrm>
          <a:off x="844821" y="1290952"/>
          <a:ext cx="6119695" cy="64547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4821" y="1290952"/>
        <a:ext cx="6119695" cy="645476"/>
      </dsp:txXfrm>
    </dsp:sp>
    <dsp:sp modelId="{78B8E545-6A5D-4EEA-B5AA-16A3FFFB085E}">
      <dsp:nvSpPr>
        <dsp:cNvPr id="0" name=""/>
        <dsp:cNvSpPr/>
      </dsp:nvSpPr>
      <dsp:spPr>
        <a:xfrm>
          <a:off x="441398" y="1210267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64DC32-EDE4-47E9-8F53-A72A84B8B1E1}">
      <dsp:nvSpPr>
        <dsp:cNvPr id="0" name=""/>
        <dsp:cNvSpPr/>
      </dsp:nvSpPr>
      <dsp:spPr>
        <a:xfrm>
          <a:off x="844821" y="2259333"/>
          <a:ext cx="6119695" cy="64547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444500">
            <a:schemeClr val="accent4">
              <a:satMod val="175000"/>
              <a:alpha val="5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4821" y="2259333"/>
        <a:ext cx="6119695" cy="645476"/>
      </dsp:txXfrm>
    </dsp:sp>
    <dsp:sp modelId="{9BA48018-A426-43D7-A470-7F5363F66E4E}">
      <dsp:nvSpPr>
        <dsp:cNvPr id="0" name=""/>
        <dsp:cNvSpPr/>
      </dsp:nvSpPr>
      <dsp:spPr>
        <a:xfrm>
          <a:off x="441398" y="2178649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D75B3C-1376-4659-A94F-81B85650085A}">
      <dsp:nvSpPr>
        <dsp:cNvPr id="0" name=""/>
        <dsp:cNvSpPr/>
      </dsp:nvSpPr>
      <dsp:spPr>
        <a:xfrm>
          <a:off x="474755" y="3227715"/>
          <a:ext cx="6489761" cy="64547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4755" y="3227715"/>
        <a:ext cx="6489761" cy="645476"/>
      </dsp:txXfrm>
    </dsp:sp>
    <dsp:sp modelId="{8C189475-6F18-44AA-96BB-6502BC275A1A}">
      <dsp:nvSpPr>
        <dsp:cNvPr id="0" name=""/>
        <dsp:cNvSpPr/>
      </dsp:nvSpPr>
      <dsp:spPr>
        <a:xfrm>
          <a:off x="71332" y="3147031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DABDD-5B5E-4436-BF83-204632E2C565}">
      <dsp:nvSpPr>
        <dsp:cNvPr id="0" name=""/>
        <dsp:cNvSpPr/>
      </dsp:nvSpPr>
      <dsp:spPr>
        <a:xfrm>
          <a:off x="-4743408" y="-727071"/>
          <a:ext cx="5649904" cy="5649904"/>
        </a:xfrm>
        <a:prstGeom prst="blockArc">
          <a:avLst>
            <a:gd name="adj1" fmla="val 18900000"/>
            <a:gd name="adj2" fmla="val 2700000"/>
            <a:gd name="adj3" fmla="val 382"/>
          </a:avLst>
        </a:prstGeom>
        <a:noFill/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72662A-0325-4F35-AF2F-4282F6B8A346}">
      <dsp:nvSpPr>
        <dsp:cNvPr id="0" name=""/>
        <dsp:cNvSpPr/>
      </dsp:nvSpPr>
      <dsp:spPr>
        <a:xfrm>
          <a:off x="474755" y="322570"/>
          <a:ext cx="6489761" cy="64547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为什么需要文献管理软件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4755" y="322570"/>
        <a:ext cx="6489761" cy="645476"/>
      </dsp:txXfrm>
    </dsp:sp>
    <dsp:sp modelId="{D809E794-C154-4111-AB64-0082540B8802}">
      <dsp:nvSpPr>
        <dsp:cNvPr id="0" name=""/>
        <dsp:cNvSpPr/>
      </dsp:nvSpPr>
      <dsp:spPr>
        <a:xfrm>
          <a:off x="71332" y="241885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0856CD-FE9F-4395-9B84-AE6810A430F6}">
      <dsp:nvSpPr>
        <dsp:cNvPr id="0" name=""/>
        <dsp:cNvSpPr/>
      </dsp:nvSpPr>
      <dsp:spPr>
        <a:xfrm>
          <a:off x="844821" y="1290952"/>
          <a:ext cx="6119695" cy="64547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kern="1200" dirty="0" smtClean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rPr>
            <a:t>NoteExpress</a:t>
          </a: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介绍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4821" y="1290952"/>
        <a:ext cx="6119695" cy="645476"/>
      </dsp:txXfrm>
    </dsp:sp>
    <dsp:sp modelId="{78B8E545-6A5D-4EEA-B5AA-16A3FFFB085E}">
      <dsp:nvSpPr>
        <dsp:cNvPr id="0" name=""/>
        <dsp:cNvSpPr/>
      </dsp:nvSpPr>
      <dsp:spPr>
        <a:xfrm>
          <a:off x="441398" y="1210267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64DC32-EDE4-47E9-8F53-A72A84B8B1E1}">
      <dsp:nvSpPr>
        <dsp:cNvPr id="0" name=""/>
        <dsp:cNvSpPr/>
      </dsp:nvSpPr>
      <dsp:spPr>
        <a:xfrm>
          <a:off x="844821" y="2259333"/>
          <a:ext cx="6119695" cy="64547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如何辅助我们的工作？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44821" y="2259333"/>
        <a:ext cx="6119695" cy="645476"/>
      </dsp:txXfrm>
    </dsp:sp>
    <dsp:sp modelId="{9BA48018-A426-43D7-A470-7F5363F66E4E}">
      <dsp:nvSpPr>
        <dsp:cNvPr id="0" name=""/>
        <dsp:cNvSpPr/>
      </dsp:nvSpPr>
      <dsp:spPr>
        <a:xfrm>
          <a:off x="441398" y="2178649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D75B3C-1376-4659-A94F-81B85650085A}">
      <dsp:nvSpPr>
        <dsp:cNvPr id="0" name=""/>
        <dsp:cNvSpPr/>
      </dsp:nvSpPr>
      <dsp:spPr>
        <a:xfrm>
          <a:off x="474755" y="3227715"/>
          <a:ext cx="6489761" cy="64547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444500">
            <a:schemeClr val="accent5">
              <a:satMod val="175000"/>
              <a:alpha val="5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2347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答疑</a:t>
          </a:r>
          <a:endParaRPr lang="zh-CN" altLang="en-US" sz="2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4755" y="3227715"/>
        <a:ext cx="6489761" cy="645476"/>
      </dsp:txXfrm>
    </dsp:sp>
    <dsp:sp modelId="{8C189475-6F18-44AA-96BB-6502BC275A1A}">
      <dsp:nvSpPr>
        <dsp:cNvPr id="0" name=""/>
        <dsp:cNvSpPr/>
      </dsp:nvSpPr>
      <dsp:spPr>
        <a:xfrm>
          <a:off x="71332" y="3147031"/>
          <a:ext cx="806845" cy="8068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77ABF-5ACF-4085-B700-149C6550D07B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A680A-03FC-4A0F-9746-3909BB1DA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87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A680A-03FC-4A0F-9746-3909BB1DA4B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920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A680A-03FC-4A0F-9746-3909BB1DA4B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117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A680A-03FC-4A0F-9746-3909BB1DA4B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73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9CA0C-EFCC-4825-BC70-69F17EA75F7F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889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37577-E540-4927-B7DB-8910E3AE82DC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87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15553-D368-4FDE-B4E0-BCA9A9EE0ED7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675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86D5A-5FB5-4AEC-917D-A51E8DB3ED4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489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AACDF-6C67-4C83-84DB-6C264E23247B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382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C7796-E61E-433F-B4BD-D83BA2915ED3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29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D9F0D-9F19-4B92-AC29-E5FF96A15982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365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17EE3-BEF9-4E60-B695-915BA50355F8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0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637E-A453-4400-A77C-794D35D49E4B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22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2251"/>
            <a:ext cx="2488922" cy="615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9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43A28-083D-4DCF-8894-090E90781137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4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F9B1E-C79F-420C-B44A-608283A3660C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0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A145A-B6DF-4DFA-8A7F-7D1CD99F8BBC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64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D925E-5CCA-4169-8709-81478FA1FAFC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772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9ADA2-6470-456B-89C7-E43BCAD2355F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12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DCB7-DDAB-4C82-97B8-D04BE8434263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598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405BD-1436-4D87-BE68-8C1DF78B3AE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42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5B1C9F7-4020-4D79-BA2A-CC28248F9B6A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5BD8E-6D5D-4C5C-B217-5C8DCE8C0C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314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hf hdr="0" ftr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1151;&#33021;&#28436;&#31034;.ppt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8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4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49" y="180134"/>
            <a:ext cx="1502798" cy="1518038"/>
            <a:chOff x="4445156" y="3086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4445156" y="3086"/>
              <a:ext cx="1533847" cy="153384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4669783" y="227713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检索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4105578" y="1782321"/>
            <a:ext cx="3492500" cy="3492500"/>
            <a:chOff x="3327" y="1462"/>
            <a:chExt cx="2200" cy="2200"/>
          </a:xfrm>
        </p:grpSpPr>
        <p:sp>
          <p:nvSpPr>
            <p:cNvPr id="13" name="AutoShape 19"/>
            <p:cNvSpPr>
              <a:spLocks noChangeArrowheads="1"/>
            </p:cNvSpPr>
            <p:nvPr/>
          </p:nvSpPr>
          <p:spPr bwMode="auto">
            <a:xfrm>
              <a:off x="3725" y="1860"/>
              <a:ext cx="1404" cy="1404"/>
            </a:xfrm>
            <a:prstGeom prst="octagon">
              <a:avLst>
                <a:gd name="adj" fmla="val 29287"/>
              </a:avLst>
            </a:prstGeom>
            <a:gradFill rotWithShape="1">
              <a:gsLst>
                <a:gs pos="0">
                  <a:srgbClr val="00CC99">
                    <a:shade val="51000"/>
                    <a:satMod val="130000"/>
                  </a:srgbClr>
                </a:gs>
                <a:gs pos="80000">
                  <a:srgbClr val="00CC99">
                    <a:shade val="93000"/>
                    <a:satMod val="130000"/>
                  </a:srgbClr>
                </a:gs>
                <a:gs pos="100000">
                  <a:srgbClr val="00CC9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00CC99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tIns="0" rIns="0" bIns="0" anchor="ctr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grpSp>
          <p:nvGrpSpPr>
            <p:cNvPr id="14" name="Group 20"/>
            <p:cNvGrpSpPr>
              <a:grpSpLocks/>
            </p:cNvGrpSpPr>
            <p:nvPr/>
          </p:nvGrpSpPr>
          <p:grpSpPr bwMode="auto">
            <a:xfrm>
              <a:off x="3327" y="2299"/>
              <a:ext cx="2200" cy="526"/>
              <a:chOff x="735" y="2299"/>
              <a:chExt cx="2200" cy="526"/>
            </a:xfrm>
          </p:grpSpPr>
          <p:sp>
            <p:nvSpPr>
              <p:cNvPr id="20" name="AutoShape 21"/>
              <p:cNvSpPr>
                <a:spLocks noChangeArrowheads="1"/>
              </p:cNvSpPr>
              <p:nvPr/>
            </p:nvSpPr>
            <p:spPr bwMode="auto">
              <a:xfrm rot="-5400000">
                <a:off x="2402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solidFill>
                <a:srgbClr val="CC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1" name="AutoShape 22"/>
              <p:cNvSpPr>
                <a:spLocks noChangeArrowheads="1"/>
              </p:cNvSpPr>
              <p:nvPr/>
            </p:nvSpPr>
            <p:spPr bwMode="auto">
              <a:xfrm rot="16200000">
                <a:off x="2410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gradFill rotWithShape="1">
                <a:gsLst>
                  <a:gs pos="0">
                    <a:srgbClr val="3333CC">
                      <a:shade val="51000"/>
                      <a:satMod val="130000"/>
                    </a:srgbClr>
                  </a:gs>
                  <a:gs pos="80000">
                    <a:srgbClr val="3333CC">
                      <a:shade val="93000"/>
                      <a:satMod val="130000"/>
                    </a:srgbClr>
                  </a:gs>
                  <a:gs pos="100000">
                    <a:srgbClr val="3333CC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3333CC">
                    <a:shade val="95000"/>
                    <a:satMod val="105000"/>
                  </a:srgb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0" tIns="0" rIns="0" bIns="0" anchor="ctr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</a:endParaRPr>
              </a:p>
            </p:txBody>
          </p:sp>
          <p:sp>
            <p:nvSpPr>
              <p:cNvPr id="22" name="AutoShape 23"/>
              <p:cNvSpPr>
                <a:spLocks noChangeArrowheads="1"/>
              </p:cNvSpPr>
              <p:nvPr/>
            </p:nvSpPr>
            <p:spPr bwMode="auto">
              <a:xfrm rot="5400000">
                <a:off x="742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solidFill>
                <a:srgbClr val="CC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3" name="AutoShape 24"/>
              <p:cNvSpPr>
                <a:spLocks noChangeArrowheads="1"/>
              </p:cNvSpPr>
              <p:nvPr/>
            </p:nvSpPr>
            <p:spPr bwMode="auto">
              <a:xfrm rot="27000000">
                <a:off x="734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gradFill rotWithShape="1">
                <a:gsLst>
                  <a:gs pos="0">
                    <a:srgbClr val="3333CC">
                      <a:shade val="51000"/>
                      <a:satMod val="130000"/>
                    </a:srgbClr>
                  </a:gs>
                  <a:gs pos="80000">
                    <a:srgbClr val="3333CC">
                      <a:shade val="93000"/>
                      <a:satMod val="130000"/>
                    </a:srgbClr>
                  </a:gs>
                  <a:gs pos="100000">
                    <a:srgbClr val="3333CC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3333CC">
                    <a:shade val="95000"/>
                    <a:satMod val="105000"/>
                  </a:srgb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0" tIns="0" rIns="0" bIns="0" anchor="ctr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</a:endParaRPr>
              </a:p>
            </p:txBody>
          </p:sp>
        </p:grpSp>
        <p:grpSp>
          <p:nvGrpSpPr>
            <p:cNvPr id="15" name="Group 25"/>
            <p:cNvGrpSpPr>
              <a:grpSpLocks/>
            </p:cNvGrpSpPr>
            <p:nvPr/>
          </p:nvGrpSpPr>
          <p:grpSpPr bwMode="auto">
            <a:xfrm rot="5400000">
              <a:off x="3327" y="2299"/>
              <a:ext cx="2200" cy="526"/>
              <a:chOff x="735" y="2299"/>
              <a:chExt cx="2200" cy="526"/>
            </a:xfrm>
          </p:grpSpPr>
          <p:sp>
            <p:nvSpPr>
              <p:cNvPr id="16" name="AutoShape 26"/>
              <p:cNvSpPr>
                <a:spLocks noChangeArrowheads="1"/>
              </p:cNvSpPr>
              <p:nvPr/>
            </p:nvSpPr>
            <p:spPr bwMode="auto">
              <a:xfrm rot="-5400000">
                <a:off x="2402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solidFill>
                <a:srgbClr val="CC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7" name="AutoShape 27"/>
              <p:cNvSpPr>
                <a:spLocks noChangeArrowheads="1"/>
              </p:cNvSpPr>
              <p:nvPr/>
            </p:nvSpPr>
            <p:spPr bwMode="auto">
              <a:xfrm rot="16200000">
                <a:off x="2410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gradFill rotWithShape="1">
                <a:gsLst>
                  <a:gs pos="0">
                    <a:srgbClr val="3333CC">
                      <a:shade val="51000"/>
                      <a:satMod val="130000"/>
                    </a:srgbClr>
                  </a:gs>
                  <a:gs pos="80000">
                    <a:srgbClr val="3333CC">
                      <a:shade val="93000"/>
                      <a:satMod val="130000"/>
                    </a:srgbClr>
                  </a:gs>
                  <a:gs pos="100000">
                    <a:srgbClr val="3333CC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3333CC">
                    <a:shade val="95000"/>
                    <a:satMod val="105000"/>
                  </a:srgb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0" tIns="0" rIns="0" bIns="0" anchor="ctr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</a:endParaRPr>
              </a:p>
            </p:txBody>
          </p:sp>
          <p:sp>
            <p:nvSpPr>
              <p:cNvPr id="18" name="AutoShape 28"/>
              <p:cNvSpPr>
                <a:spLocks noChangeArrowheads="1"/>
              </p:cNvSpPr>
              <p:nvPr/>
            </p:nvSpPr>
            <p:spPr bwMode="auto">
              <a:xfrm rot="5400000">
                <a:off x="742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solidFill>
                <a:srgbClr val="CC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9" name="AutoShape 29"/>
              <p:cNvSpPr>
                <a:spLocks noChangeArrowheads="1"/>
              </p:cNvSpPr>
              <p:nvPr/>
            </p:nvSpPr>
            <p:spPr bwMode="auto">
              <a:xfrm rot="27000000">
                <a:off x="734" y="2300"/>
                <a:ext cx="526" cy="524"/>
              </a:xfrm>
              <a:prstGeom prst="upArrow">
                <a:avLst>
                  <a:gd name="adj1" fmla="val 47852"/>
                  <a:gd name="adj2" fmla="val 41620"/>
                </a:avLst>
              </a:prstGeom>
              <a:gradFill rotWithShape="1">
                <a:gsLst>
                  <a:gs pos="0">
                    <a:srgbClr val="3333CC">
                      <a:shade val="51000"/>
                      <a:satMod val="130000"/>
                    </a:srgbClr>
                  </a:gs>
                  <a:gs pos="80000">
                    <a:srgbClr val="3333CC">
                      <a:shade val="93000"/>
                      <a:satMod val="130000"/>
                    </a:srgbClr>
                  </a:gs>
                  <a:gs pos="100000">
                    <a:srgbClr val="3333CC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3333CC">
                    <a:shade val="95000"/>
                    <a:satMod val="105000"/>
                  </a:srgb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0" tIns="0" rIns="0" bIns="0" anchor="ctr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3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</a:endParaRPr>
              </a:p>
            </p:txBody>
          </p:sp>
        </p:grp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105703" y="1258446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联机检索</a:t>
            </a:r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7606015" y="3068196"/>
            <a:ext cx="16430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网上数据库导入</a:t>
            </a:r>
          </a:p>
        </p:txBody>
      </p:sp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4832894" y="5328335"/>
            <a:ext cx="20378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内嵌浏览器</a:t>
            </a:r>
          </a:p>
        </p:txBody>
      </p:sp>
      <p:sp>
        <p:nvSpPr>
          <p:cNvPr id="27" name="TextBox 18"/>
          <p:cNvSpPr txBox="1">
            <a:spLocks noChangeArrowheads="1"/>
          </p:cNvSpPr>
          <p:nvPr/>
        </p:nvSpPr>
        <p:spPr bwMode="auto">
          <a:xfrm>
            <a:off x="2533953" y="3211071"/>
            <a:ext cx="171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全文导入</a:t>
            </a: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4981236" y="2887273"/>
            <a:ext cx="17859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Note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Express</a:t>
            </a:r>
            <a:endParaRPr lang="zh-CN" altLang="en-US" sz="36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115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43123" y="154008"/>
            <a:ext cx="1533847" cy="1533847"/>
            <a:chOff x="6656081" y="1609417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6656081" y="1609417"/>
              <a:ext cx="1533847" cy="1533847"/>
            </a:xfrm>
            <a:prstGeom prst="ellipse">
              <a:avLst/>
            </a:prstGeom>
            <a:effectLst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6880708" y="1834044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14"/>
          <p:cNvGrpSpPr>
            <a:grpSpLocks/>
          </p:cNvGrpSpPr>
          <p:nvPr/>
        </p:nvGrpSpPr>
        <p:grpSpPr bwMode="auto">
          <a:xfrm>
            <a:off x="2452929" y="1355323"/>
            <a:ext cx="6715125" cy="4286250"/>
            <a:chOff x="219" y="2020"/>
            <a:chExt cx="2026" cy="2089"/>
          </a:xfrm>
        </p:grpSpPr>
        <p:sp>
          <p:nvSpPr>
            <p:cNvPr id="11" name="Freeform 15"/>
            <p:cNvSpPr>
              <a:spLocks/>
            </p:cNvSpPr>
            <p:nvPr/>
          </p:nvSpPr>
          <p:spPr bwMode="auto">
            <a:xfrm>
              <a:off x="754" y="2020"/>
              <a:ext cx="814" cy="521"/>
            </a:xfrm>
            <a:custGeom>
              <a:avLst/>
              <a:gdLst/>
              <a:ahLst/>
              <a:cxnLst>
                <a:cxn ang="0">
                  <a:pos x="133" y="309"/>
                </a:cxn>
                <a:cxn ang="0">
                  <a:pos x="123" y="304"/>
                </a:cxn>
                <a:cxn ang="0">
                  <a:pos x="105" y="312"/>
                </a:cxn>
                <a:cxn ang="0">
                  <a:pos x="76" y="333"/>
                </a:cxn>
                <a:cxn ang="0">
                  <a:pos x="51" y="340"/>
                </a:cxn>
                <a:cxn ang="0">
                  <a:pos x="34" y="334"/>
                </a:cxn>
                <a:cxn ang="0">
                  <a:pos x="12" y="310"/>
                </a:cxn>
                <a:cxn ang="0">
                  <a:pos x="3" y="285"/>
                </a:cxn>
                <a:cxn ang="0">
                  <a:pos x="1" y="248"/>
                </a:cxn>
                <a:cxn ang="0">
                  <a:pos x="9" y="218"/>
                </a:cxn>
                <a:cxn ang="0">
                  <a:pos x="26" y="193"/>
                </a:cxn>
                <a:cxn ang="0">
                  <a:pos x="44" y="183"/>
                </a:cxn>
                <a:cxn ang="0">
                  <a:pos x="61" y="181"/>
                </a:cxn>
                <a:cxn ang="0">
                  <a:pos x="85" y="191"/>
                </a:cxn>
                <a:cxn ang="0">
                  <a:pos x="112" y="210"/>
                </a:cxn>
                <a:cxn ang="0">
                  <a:pos x="126" y="214"/>
                </a:cxn>
                <a:cxn ang="0">
                  <a:pos x="136" y="207"/>
                </a:cxn>
                <a:cxn ang="0">
                  <a:pos x="142" y="0"/>
                </a:cxn>
                <a:cxn ang="0">
                  <a:pos x="810" y="204"/>
                </a:cxn>
                <a:cxn ang="0">
                  <a:pos x="801" y="213"/>
                </a:cxn>
                <a:cxn ang="0">
                  <a:pos x="789" y="213"/>
                </a:cxn>
                <a:cxn ang="0">
                  <a:pos x="757" y="191"/>
                </a:cxn>
                <a:cxn ang="0">
                  <a:pos x="737" y="182"/>
                </a:cxn>
                <a:cxn ang="0">
                  <a:pos x="720" y="182"/>
                </a:cxn>
                <a:cxn ang="0">
                  <a:pos x="702" y="190"/>
                </a:cxn>
                <a:cxn ang="0">
                  <a:pos x="687" y="209"/>
                </a:cxn>
                <a:cxn ang="0">
                  <a:pos x="675" y="238"/>
                </a:cxn>
                <a:cxn ang="0">
                  <a:pos x="673" y="270"/>
                </a:cxn>
                <a:cxn ang="0">
                  <a:pos x="682" y="305"/>
                </a:cxn>
                <a:cxn ang="0">
                  <a:pos x="694" y="322"/>
                </a:cxn>
                <a:cxn ang="0">
                  <a:pos x="710" y="336"/>
                </a:cxn>
                <a:cxn ang="0">
                  <a:pos x="727" y="340"/>
                </a:cxn>
                <a:cxn ang="0">
                  <a:pos x="755" y="329"/>
                </a:cxn>
                <a:cxn ang="0">
                  <a:pos x="783" y="308"/>
                </a:cxn>
                <a:cxn ang="0">
                  <a:pos x="801" y="305"/>
                </a:cxn>
                <a:cxn ang="0">
                  <a:pos x="810" y="315"/>
                </a:cxn>
                <a:cxn ang="0">
                  <a:pos x="544" y="521"/>
                </a:cxn>
                <a:cxn ang="0">
                  <a:pos x="524" y="511"/>
                </a:cxn>
                <a:cxn ang="0">
                  <a:pos x="522" y="500"/>
                </a:cxn>
                <a:cxn ang="0">
                  <a:pos x="534" y="478"/>
                </a:cxn>
                <a:cxn ang="0">
                  <a:pos x="554" y="446"/>
                </a:cxn>
                <a:cxn ang="0">
                  <a:pos x="557" y="425"/>
                </a:cxn>
                <a:cxn ang="0">
                  <a:pos x="544" y="404"/>
                </a:cxn>
                <a:cxn ang="0">
                  <a:pos x="522" y="389"/>
                </a:cxn>
                <a:cxn ang="0">
                  <a:pos x="497" y="381"/>
                </a:cxn>
                <a:cxn ang="0">
                  <a:pos x="455" y="382"/>
                </a:cxn>
                <a:cxn ang="0">
                  <a:pos x="426" y="393"/>
                </a:cxn>
                <a:cxn ang="0">
                  <a:pos x="408" y="409"/>
                </a:cxn>
                <a:cxn ang="0">
                  <a:pos x="399" y="427"/>
                </a:cxn>
                <a:cxn ang="0">
                  <a:pos x="399" y="444"/>
                </a:cxn>
                <a:cxn ang="0">
                  <a:pos x="414" y="472"/>
                </a:cxn>
                <a:cxn ang="0">
                  <a:pos x="430" y="497"/>
                </a:cxn>
                <a:cxn ang="0">
                  <a:pos x="430" y="508"/>
                </a:cxn>
                <a:cxn ang="0">
                  <a:pos x="420" y="517"/>
                </a:cxn>
                <a:cxn ang="0">
                  <a:pos x="142" y="326"/>
                </a:cxn>
              </a:cxnLst>
              <a:rect l="0" t="0" r="r" b="b"/>
              <a:pathLst>
                <a:path w="814" h="521">
                  <a:moveTo>
                    <a:pt x="142" y="326"/>
                  </a:moveTo>
                  <a:lnTo>
                    <a:pt x="138" y="316"/>
                  </a:lnTo>
                  <a:lnTo>
                    <a:pt x="136" y="312"/>
                  </a:lnTo>
                  <a:lnTo>
                    <a:pt x="133" y="309"/>
                  </a:lnTo>
                  <a:lnTo>
                    <a:pt x="131" y="307"/>
                  </a:lnTo>
                  <a:lnTo>
                    <a:pt x="129" y="305"/>
                  </a:lnTo>
                  <a:lnTo>
                    <a:pt x="126" y="304"/>
                  </a:lnTo>
                  <a:lnTo>
                    <a:pt x="123" y="304"/>
                  </a:lnTo>
                  <a:lnTo>
                    <a:pt x="121" y="305"/>
                  </a:lnTo>
                  <a:lnTo>
                    <a:pt x="118" y="305"/>
                  </a:lnTo>
                  <a:lnTo>
                    <a:pt x="112" y="308"/>
                  </a:lnTo>
                  <a:lnTo>
                    <a:pt x="105" y="312"/>
                  </a:lnTo>
                  <a:lnTo>
                    <a:pt x="98" y="317"/>
                  </a:lnTo>
                  <a:lnTo>
                    <a:pt x="91" y="323"/>
                  </a:lnTo>
                  <a:lnTo>
                    <a:pt x="83" y="329"/>
                  </a:lnTo>
                  <a:lnTo>
                    <a:pt x="76" y="333"/>
                  </a:lnTo>
                  <a:lnTo>
                    <a:pt x="68" y="337"/>
                  </a:lnTo>
                  <a:lnTo>
                    <a:pt x="59" y="340"/>
                  </a:lnTo>
                  <a:lnTo>
                    <a:pt x="55" y="340"/>
                  </a:lnTo>
                  <a:lnTo>
                    <a:pt x="51" y="340"/>
                  </a:lnTo>
                  <a:lnTo>
                    <a:pt x="47" y="339"/>
                  </a:lnTo>
                  <a:lnTo>
                    <a:pt x="42" y="338"/>
                  </a:lnTo>
                  <a:lnTo>
                    <a:pt x="38" y="336"/>
                  </a:lnTo>
                  <a:lnTo>
                    <a:pt x="34" y="334"/>
                  </a:lnTo>
                  <a:lnTo>
                    <a:pt x="25" y="326"/>
                  </a:lnTo>
                  <a:lnTo>
                    <a:pt x="21" y="322"/>
                  </a:lnTo>
                  <a:lnTo>
                    <a:pt x="18" y="318"/>
                  </a:lnTo>
                  <a:lnTo>
                    <a:pt x="12" y="310"/>
                  </a:lnTo>
                  <a:lnTo>
                    <a:pt x="10" y="305"/>
                  </a:lnTo>
                  <a:lnTo>
                    <a:pt x="8" y="300"/>
                  </a:lnTo>
                  <a:lnTo>
                    <a:pt x="4" y="291"/>
                  </a:lnTo>
                  <a:lnTo>
                    <a:pt x="3" y="285"/>
                  </a:lnTo>
                  <a:lnTo>
                    <a:pt x="2" y="280"/>
                  </a:lnTo>
                  <a:lnTo>
                    <a:pt x="0" y="270"/>
                  </a:lnTo>
                  <a:lnTo>
                    <a:pt x="0" y="259"/>
                  </a:lnTo>
                  <a:lnTo>
                    <a:pt x="1" y="248"/>
                  </a:lnTo>
                  <a:lnTo>
                    <a:pt x="3" y="238"/>
                  </a:lnTo>
                  <a:lnTo>
                    <a:pt x="6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20" y="201"/>
                  </a:lnTo>
                  <a:lnTo>
                    <a:pt x="26" y="193"/>
                  </a:lnTo>
                  <a:lnTo>
                    <a:pt x="30" y="190"/>
                  </a:lnTo>
                  <a:lnTo>
                    <a:pt x="35" y="188"/>
                  </a:lnTo>
                  <a:lnTo>
                    <a:pt x="39" y="185"/>
                  </a:lnTo>
                  <a:lnTo>
                    <a:pt x="44" y="183"/>
                  </a:lnTo>
                  <a:lnTo>
                    <a:pt x="48" y="182"/>
                  </a:lnTo>
                  <a:lnTo>
                    <a:pt x="53" y="181"/>
                  </a:lnTo>
                  <a:lnTo>
                    <a:pt x="57" y="181"/>
                  </a:lnTo>
                  <a:lnTo>
                    <a:pt x="61" y="181"/>
                  </a:lnTo>
                  <a:lnTo>
                    <a:pt x="66" y="182"/>
                  </a:lnTo>
                  <a:lnTo>
                    <a:pt x="70" y="183"/>
                  </a:lnTo>
                  <a:lnTo>
                    <a:pt x="78" y="187"/>
                  </a:lnTo>
                  <a:lnTo>
                    <a:pt x="85" y="191"/>
                  </a:lnTo>
                  <a:lnTo>
                    <a:pt x="92" y="196"/>
                  </a:lnTo>
                  <a:lnTo>
                    <a:pt x="99" y="202"/>
                  </a:lnTo>
                  <a:lnTo>
                    <a:pt x="106" y="206"/>
                  </a:lnTo>
                  <a:lnTo>
                    <a:pt x="112" y="210"/>
                  </a:lnTo>
                  <a:lnTo>
                    <a:pt x="118" y="213"/>
                  </a:lnTo>
                  <a:lnTo>
                    <a:pt x="121" y="214"/>
                  </a:lnTo>
                  <a:lnTo>
                    <a:pt x="123" y="214"/>
                  </a:lnTo>
                  <a:lnTo>
                    <a:pt x="126" y="214"/>
                  </a:lnTo>
                  <a:lnTo>
                    <a:pt x="129" y="213"/>
                  </a:lnTo>
                  <a:lnTo>
                    <a:pt x="131" y="212"/>
                  </a:lnTo>
                  <a:lnTo>
                    <a:pt x="133" y="210"/>
                  </a:lnTo>
                  <a:lnTo>
                    <a:pt x="136" y="207"/>
                  </a:lnTo>
                  <a:lnTo>
                    <a:pt x="138" y="203"/>
                  </a:lnTo>
                  <a:lnTo>
                    <a:pt x="140" y="199"/>
                  </a:lnTo>
                  <a:lnTo>
                    <a:pt x="142" y="193"/>
                  </a:lnTo>
                  <a:lnTo>
                    <a:pt x="142" y="0"/>
                  </a:lnTo>
                  <a:lnTo>
                    <a:pt x="814" y="0"/>
                  </a:lnTo>
                  <a:lnTo>
                    <a:pt x="814" y="194"/>
                  </a:lnTo>
                  <a:lnTo>
                    <a:pt x="812" y="200"/>
                  </a:lnTo>
                  <a:lnTo>
                    <a:pt x="810" y="204"/>
                  </a:lnTo>
                  <a:lnTo>
                    <a:pt x="808" y="207"/>
                  </a:lnTo>
                  <a:lnTo>
                    <a:pt x="805" y="210"/>
                  </a:lnTo>
                  <a:lnTo>
                    <a:pt x="803" y="212"/>
                  </a:lnTo>
                  <a:lnTo>
                    <a:pt x="801" y="213"/>
                  </a:lnTo>
                  <a:lnTo>
                    <a:pt x="798" y="214"/>
                  </a:lnTo>
                  <a:lnTo>
                    <a:pt x="796" y="214"/>
                  </a:lnTo>
                  <a:lnTo>
                    <a:pt x="793" y="214"/>
                  </a:lnTo>
                  <a:lnTo>
                    <a:pt x="789" y="213"/>
                  </a:lnTo>
                  <a:lnTo>
                    <a:pt x="783" y="210"/>
                  </a:lnTo>
                  <a:lnTo>
                    <a:pt x="777" y="206"/>
                  </a:lnTo>
                  <a:lnTo>
                    <a:pt x="771" y="202"/>
                  </a:lnTo>
                  <a:lnTo>
                    <a:pt x="757" y="191"/>
                  </a:lnTo>
                  <a:lnTo>
                    <a:pt x="749" y="187"/>
                  </a:lnTo>
                  <a:lnTo>
                    <a:pt x="745" y="185"/>
                  </a:lnTo>
                  <a:lnTo>
                    <a:pt x="741" y="183"/>
                  </a:lnTo>
                  <a:lnTo>
                    <a:pt x="737" y="182"/>
                  </a:lnTo>
                  <a:lnTo>
                    <a:pt x="733" y="181"/>
                  </a:lnTo>
                  <a:lnTo>
                    <a:pt x="729" y="181"/>
                  </a:lnTo>
                  <a:lnTo>
                    <a:pt x="724" y="181"/>
                  </a:lnTo>
                  <a:lnTo>
                    <a:pt x="720" y="182"/>
                  </a:lnTo>
                  <a:lnTo>
                    <a:pt x="715" y="183"/>
                  </a:lnTo>
                  <a:lnTo>
                    <a:pt x="711" y="185"/>
                  </a:lnTo>
                  <a:lnTo>
                    <a:pt x="706" y="188"/>
                  </a:lnTo>
                  <a:lnTo>
                    <a:pt x="702" y="190"/>
                  </a:lnTo>
                  <a:lnTo>
                    <a:pt x="699" y="193"/>
                  </a:lnTo>
                  <a:lnTo>
                    <a:pt x="695" y="197"/>
                  </a:lnTo>
                  <a:lnTo>
                    <a:pt x="692" y="201"/>
                  </a:lnTo>
                  <a:lnTo>
                    <a:pt x="687" y="209"/>
                  </a:lnTo>
                  <a:lnTo>
                    <a:pt x="682" y="218"/>
                  </a:lnTo>
                  <a:lnTo>
                    <a:pt x="680" y="223"/>
                  </a:lnTo>
                  <a:lnTo>
                    <a:pt x="678" y="228"/>
                  </a:lnTo>
                  <a:lnTo>
                    <a:pt x="675" y="238"/>
                  </a:lnTo>
                  <a:lnTo>
                    <a:pt x="674" y="248"/>
                  </a:lnTo>
                  <a:lnTo>
                    <a:pt x="673" y="253"/>
                  </a:lnTo>
                  <a:lnTo>
                    <a:pt x="673" y="259"/>
                  </a:lnTo>
                  <a:lnTo>
                    <a:pt x="673" y="270"/>
                  </a:lnTo>
                  <a:lnTo>
                    <a:pt x="674" y="280"/>
                  </a:lnTo>
                  <a:lnTo>
                    <a:pt x="677" y="291"/>
                  </a:lnTo>
                  <a:lnTo>
                    <a:pt x="680" y="300"/>
                  </a:lnTo>
                  <a:lnTo>
                    <a:pt x="682" y="305"/>
                  </a:lnTo>
                  <a:lnTo>
                    <a:pt x="685" y="310"/>
                  </a:lnTo>
                  <a:lnTo>
                    <a:pt x="687" y="314"/>
                  </a:lnTo>
                  <a:lnTo>
                    <a:pt x="690" y="318"/>
                  </a:lnTo>
                  <a:lnTo>
                    <a:pt x="694" y="322"/>
                  </a:lnTo>
                  <a:lnTo>
                    <a:pt x="697" y="326"/>
                  </a:lnTo>
                  <a:lnTo>
                    <a:pt x="701" y="330"/>
                  </a:lnTo>
                  <a:lnTo>
                    <a:pt x="705" y="334"/>
                  </a:lnTo>
                  <a:lnTo>
                    <a:pt x="710" y="336"/>
                  </a:lnTo>
                  <a:lnTo>
                    <a:pt x="714" y="338"/>
                  </a:lnTo>
                  <a:lnTo>
                    <a:pt x="718" y="339"/>
                  </a:lnTo>
                  <a:lnTo>
                    <a:pt x="722" y="340"/>
                  </a:lnTo>
                  <a:lnTo>
                    <a:pt x="727" y="340"/>
                  </a:lnTo>
                  <a:lnTo>
                    <a:pt x="731" y="340"/>
                  </a:lnTo>
                  <a:lnTo>
                    <a:pt x="739" y="337"/>
                  </a:lnTo>
                  <a:lnTo>
                    <a:pt x="747" y="334"/>
                  </a:lnTo>
                  <a:lnTo>
                    <a:pt x="755" y="329"/>
                  </a:lnTo>
                  <a:lnTo>
                    <a:pt x="762" y="323"/>
                  </a:lnTo>
                  <a:lnTo>
                    <a:pt x="769" y="317"/>
                  </a:lnTo>
                  <a:lnTo>
                    <a:pt x="776" y="313"/>
                  </a:lnTo>
                  <a:lnTo>
                    <a:pt x="783" y="308"/>
                  </a:lnTo>
                  <a:lnTo>
                    <a:pt x="789" y="306"/>
                  </a:lnTo>
                  <a:lnTo>
                    <a:pt x="793" y="305"/>
                  </a:lnTo>
                  <a:lnTo>
                    <a:pt x="796" y="304"/>
                  </a:lnTo>
                  <a:lnTo>
                    <a:pt x="801" y="305"/>
                  </a:lnTo>
                  <a:lnTo>
                    <a:pt x="803" y="306"/>
                  </a:lnTo>
                  <a:lnTo>
                    <a:pt x="806" y="308"/>
                  </a:lnTo>
                  <a:lnTo>
                    <a:pt x="808" y="311"/>
                  </a:lnTo>
                  <a:lnTo>
                    <a:pt x="810" y="315"/>
                  </a:lnTo>
                  <a:lnTo>
                    <a:pt x="812" y="319"/>
                  </a:lnTo>
                  <a:lnTo>
                    <a:pt x="814" y="325"/>
                  </a:lnTo>
                  <a:lnTo>
                    <a:pt x="814" y="521"/>
                  </a:lnTo>
                  <a:lnTo>
                    <a:pt x="544" y="521"/>
                  </a:lnTo>
                  <a:lnTo>
                    <a:pt x="533" y="517"/>
                  </a:lnTo>
                  <a:lnTo>
                    <a:pt x="529" y="515"/>
                  </a:lnTo>
                  <a:lnTo>
                    <a:pt x="526" y="513"/>
                  </a:lnTo>
                  <a:lnTo>
                    <a:pt x="524" y="511"/>
                  </a:lnTo>
                  <a:lnTo>
                    <a:pt x="523" y="508"/>
                  </a:lnTo>
                  <a:lnTo>
                    <a:pt x="522" y="505"/>
                  </a:lnTo>
                  <a:lnTo>
                    <a:pt x="521" y="503"/>
                  </a:lnTo>
                  <a:lnTo>
                    <a:pt x="522" y="500"/>
                  </a:lnTo>
                  <a:lnTo>
                    <a:pt x="523" y="497"/>
                  </a:lnTo>
                  <a:lnTo>
                    <a:pt x="525" y="491"/>
                  </a:lnTo>
                  <a:lnTo>
                    <a:pt x="530" y="484"/>
                  </a:lnTo>
                  <a:lnTo>
                    <a:pt x="534" y="478"/>
                  </a:lnTo>
                  <a:lnTo>
                    <a:pt x="541" y="470"/>
                  </a:lnTo>
                  <a:lnTo>
                    <a:pt x="546" y="463"/>
                  </a:lnTo>
                  <a:lnTo>
                    <a:pt x="551" y="454"/>
                  </a:lnTo>
                  <a:lnTo>
                    <a:pt x="554" y="446"/>
                  </a:lnTo>
                  <a:lnTo>
                    <a:pt x="557" y="438"/>
                  </a:lnTo>
                  <a:lnTo>
                    <a:pt x="557" y="434"/>
                  </a:lnTo>
                  <a:lnTo>
                    <a:pt x="557" y="429"/>
                  </a:lnTo>
                  <a:lnTo>
                    <a:pt x="557" y="425"/>
                  </a:lnTo>
                  <a:lnTo>
                    <a:pt x="555" y="421"/>
                  </a:lnTo>
                  <a:lnTo>
                    <a:pt x="554" y="416"/>
                  </a:lnTo>
                  <a:lnTo>
                    <a:pt x="551" y="412"/>
                  </a:lnTo>
                  <a:lnTo>
                    <a:pt x="544" y="404"/>
                  </a:lnTo>
                  <a:lnTo>
                    <a:pt x="541" y="401"/>
                  </a:lnTo>
                  <a:lnTo>
                    <a:pt x="536" y="397"/>
                  </a:lnTo>
                  <a:lnTo>
                    <a:pt x="527" y="392"/>
                  </a:lnTo>
                  <a:lnTo>
                    <a:pt x="522" y="389"/>
                  </a:lnTo>
                  <a:lnTo>
                    <a:pt x="518" y="387"/>
                  </a:lnTo>
                  <a:lnTo>
                    <a:pt x="508" y="384"/>
                  </a:lnTo>
                  <a:lnTo>
                    <a:pt x="503" y="382"/>
                  </a:lnTo>
                  <a:lnTo>
                    <a:pt x="497" y="381"/>
                  </a:lnTo>
                  <a:lnTo>
                    <a:pt x="487" y="380"/>
                  </a:lnTo>
                  <a:lnTo>
                    <a:pt x="476" y="380"/>
                  </a:lnTo>
                  <a:lnTo>
                    <a:pt x="465" y="380"/>
                  </a:lnTo>
                  <a:lnTo>
                    <a:pt x="455" y="382"/>
                  </a:lnTo>
                  <a:lnTo>
                    <a:pt x="445" y="385"/>
                  </a:lnTo>
                  <a:lnTo>
                    <a:pt x="440" y="387"/>
                  </a:lnTo>
                  <a:lnTo>
                    <a:pt x="435" y="389"/>
                  </a:lnTo>
                  <a:lnTo>
                    <a:pt x="426" y="393"/>
                  </a:lnTo>
                  <a:lnTo>
                    <a:pt x="422" y="396"/>
                  </a:lnTo>
                  <a:lnTo>
                    <a:pt x="418" y="399"/>
                  </a:lnTo>
                  <a:lnTo>
                    <a:pt x="411" y="406"/>
                  </a:lnTo>
                  <a:lnTo>
                    <a:pt x="408" y="409"/>
                  </a:lnTo>
                  <a:lnTo>
                    <a:pt x="405" y="413"/>
                  </a:lnTo>
                  <a:lnTo>
                    <a:pt x="402" y="418"/>
                  </a:lnTo>
                  <a:lnTo>
                    <a:pt x="400" y="422"/>
                  </a:lnTo>
                  <a:lnTo>
                    <a:pt x="399" y="427"/>
                  </a:lnTo>
                  <a:lnTo>
                    <a:pt x="398" y="431"/>
                  </a:lnTo>
                  <a:lnTo>
                    <a:pt x="398" y="436"/>
                  </a:lnTo>
                  <a:lnTo>
                    <a:pt x="399" y="440"/>
                  </a:lnTo>
                  <a:lnTo>
                    <a:pt x="399" y="444"/>
                  </a:lnTo>
                  <a:lnTo>
                    <a:pt x="401" y="448"/>
                  </a:lnTo>
                  <a:lnTo>
                    <a:pt x="404" y="456"/>
                  </a:lnTo>
                  <a:lnTo>
                    <a:pt x="408" y="464"/>
                  </a:lnTo>
                  <a:lnTo>
                    <a:pt x="414" y="472"/>
                  </a:lnTo>
                  <a:lnTo>
                    <a:pt x="419" y="479"/>
                  </a:lnTo>
                  <a:lnTo>
                    <a:pt x="423" y="485"/>
                  </a:lnTo>
                  <a:lnTo>
                    <a:pt x="427" y="491"/>
                  </a:lnTo>
                  <a:lnTo>
                    <a:pt x="430" y="497"/>
                  </a:lnTo>
                  <a:lnTo>
                    <a:pt x="431" y="500"/>
                  </a:lnTo>
                  <a:lnTo>
                    <a:pt x="431" y="503"/>
                  </a:lnTo>
                  <a:lnTo>
                    <a:pt x="431" y="505"/>
                  </a:lnTo>
                  <a:lnTo>
                    <a:pt x="430" y="508"/>
                  </a:lnTo>
                  <a:lnTo>
                    <a:pt x="429" y="510"/>
                  </a:lnTo>
                  <a:lnTo>
                    <a:pt x="427" y="513"/>
                  </a:lnTo>
                  <a:lnTo>
                    <a:pt x="424" y="515"/>
                  </a:lnTo>
                  <a:lnTo>
                    <a:pt x="420" y="517"/>
                  </a:lnTo>
                  <a:lnTo>
                    <a:pt x="416" y="519"/>
                  </a:lnTo>
                  <a:lnTo>
                    <a:pt x="410" y="521"/>
                  </a:lnTo>
                  <a:lnTo>
                    <a:pt x="142" y="521"/>
                  </a:lnTo>
                  <a:lnTo>
                    <a:pt x="142" y="32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auto">
            <a:xfrm>
              <a:off x="219" y="2020"/>
              <a:ext cx="677" cy="521"/>
            </a:xfrm>
            <a:custGeom>
              <a:avLst/>
              <a:gdLst/>
              <a:ahLst/>
              <a:cxnLst>
                <a:cxn ang="0">
                  <a:pos x="675" y="195"/>
                </a:cxn>
                <a:cxn ang="0">
                  <a:pos x="669" y="207"/>
                </a:cxn>
                <a:cxn ang="0">
                  <a:pos x="661" y="213"/>
                </a:cxn>
                <a:cxn ang="0">
                  <a:pos x="650" y="212"/>
                </a:cxn>
                <a:cxn ang="0">
                  <a:pos x="634" y="202"/>
                </a:cxn>
                <a:cxn ang="0">
                  <a:pos x="615" y="188"/>
                </a:cxn>
                <a:cxn ang="0">
                  <a:pos x="601" y="183"/>
                </a:cxn>
                <a:cxn ang="0">
                  <a:pos x="589" y="181"/>
                </a:cxn>
                <a:cxn ang="0">
                  <a:pos x="578" y="183"/>
                </a:cxn>
                <a:cxn ang="0">
                  <a:pos x="566" y="189"/>
                </a:cxn>
                <a:cxn ang="0">
                  <a:pos x="556" y="197"/>
                </a:cxn>
                <a:cxn ang="0">
                  <a:pos x="542" y="222"/>
                </a:cxn>
                <a:cxn ang="0">
                  <a:pos x="537" y="241"/>
                </a:cxn>
                <a:cxn ang="0">
                  <a:pos x="535" y="272"/>
                </a:cxn>
                <a:cxn ang="0">
                  <a:pos x="539" y="293"/>
                </a:cxn>
                <a:cxn ang="0">
                  <a:pos x="548" y="311"/>
                </a:cxn>
                <a:cxn ang="0">
                  <a:pos x="562" y="330"/>
                </a:cxn>
                <a:cxn ang="0">
                  <a:pos x="577" y="338"/>
                </a:cxn>
                <a:cxn ang="0">
                  <a:pos x="590" y="340"/>
                </a:cxn>
                <a:cxn ang="0">
                  <a:pos x="603" y="337"/>
                </a:cxn>
                <a:cxn ang="0">
                  <a:pos x="619" y="329"/>
                </a:cxn>
                <a:cxn ang="0">
                  <a:pos x="650" y="307"/>
                </a:cxn>
                <a:cxn ang="0">
                  <a:pos x="658" y="305"/>
                </a:cxn>
                <a:cxn ang="0">
                  <a:pos x="666" y="307"/>
                </a:cxn>
                <a:cxn ang="0">
                  <a:pos x="673" y="316"/>
                </a:cxn>
                <a:cxn ang="0">
                  <a:pos x="405" y="521"/>
                </a:cxn>
                <a:cxn ang="0">
                  <a:pos x="388" y="512"/>
                </a:cxn>
                <a:cxn ang="0">
                  <a:pos x="383" y="505"/>
                </a:cxn>
                <a:cxn ang="0">
                  <a:pos x="385" y="494"/>
                </a:cxn>
                <a:cxn ang="0">
                  <a:pos x="406" y="462"/>
                </a:cxn>
                <a:cxn ang="0">
                  <a:pos x="416" y="440"/>
                </a:cxn>
                <a:cxn ang="0">
                  <a:pos x="417" y="428"/>
                </a:cxn>
                <a:cxn ang="0">
                  <a:pos x="414" y="417"/>
                </a:cxn>
                <a:cxn ang="0">
                  <a:pos x="407" y="405"/>
                </a:cxn>
                <a:cxn ang="0">
                  <a:pos x="392" y="392"/>
                </a:cxn>
                <a:cxn ang="0">
                  <a:pos x="377" y="385"/>
                </a:cxn>
                <a:cxn ang="0">
                  <a:pos x="355" y="380"/>
                </a:cxn>
                <a:cxn ang="0">
                  <a:pos x="325" y="380"/>
                </a:cxn>
                <a:cxn ang="0">
                  <a:pos x="296" y="387"/>
                </a:cxn>
                <a:cxn ang="0">
                  <a:pos x="281" y="396"/>
                </a:cxn>
                <a:cxn ang="0">
                  <a:pos x="269" y="408"/>
                </a:cxn>
                <a:cxn ang="0">
                  <a:pos x="261" y="422"/>
                </a:cxn>
                <a:cxn ang="0">
                  <a:pos x="259" y="435"/>
                </a:cxn>
                <a:cxn ang="0">
                  <a:pos x="262" y="447"/>
                </a:cxn>
                <a:cxn ang="0">
                  <a:pos x="274" y="471"/>
                </a:cxn>
                <a:cxn ang="0">
                  <a:pos x="288" y="491"/>
                </a:cxn>
                <a:cxn ang="0">
                  <a:pos x="291" y="502"/>
                </a:cxn>
                <a:cxn ang="0">
                  <a:pos x="289" y="510"/>
                </a:cxn>
                <a:cxn ang="0">
                  <a:pos x="280" y="516"/>
                </a:cxn>
                <a:cxn ang="0">
                  <a:pos x="0" y="521"/>
                </a:cxn>
              </a:cxnLst>
              <a:rect l="0" t="0" r="r" b="b"/>
              <a:pathLst>
                <a:path w="677" h="521">
                  <a:moveTo>
                    <a:pt x="677" y="0"/>
                  </a:moveTo>
                  <a:lnTo>
                    <a:pt x="677" y="192"/>
                  </a:lnTo>
                  <a:lnTo>
                    <a:pt x="675" y="195"/>
                  </a:lnTo>
                  <a:lnTo>
                    <a:pt x="674" y="200"/>
                  </a:lnTo>
                  <a:lnTo>
                    <a:pt x="671" y="205"/>
                  </a:lnTo>
                  <a:lnTo>
                    <a:pt x="669" y="207"/>
                  </a:lnTo>
                  <a:lnTo>
                    <a:pt x="668" y="209"/>
                  </a:lnTo>
                  <a:lnTo>
                    <a:pt x="665" y="212"/>
                  </a:lnTo>
                  <a:lnTo>
                    <a:pt x="661" y="213"/>
                  </a:lnTo>
                  <a:lnTo>
                    <a:pt x="657" y="214"/>
                  </a:lnTo>
                  <a:lnTo>
                    <a:pt x="654" y="213"/>
                  </a:lnTo>
                  <a:lnTo>
                    <a:pt x="650" y="212"/>
                  </a:lnTo>
                  <a:lnTo>
                    <a:pt x="646" y="210"/>
                  </a:lnTo>
                  <a:lnTo>
                    <a:pt x="642" y="208"/>
                  </a:lnTo>
                  <a:lnTo>
                    <a:pt x="634" y="202"/>
                  </a:lnTo>
                  <a:lnTo>
                    <a:pt x="627" y="196"/>
                  </a:lnTo>
                  <a:lnTo>
                    <a:pt x="620" y="191"/>
                  </a:lnTo>
                  <a:lnTo>
                    <a:pt x="615" y="188"/>
                  </a:lnTo>
                  <a:lnTo>
                    <a:pt x="610" y="186"/>
                  </a:lnTo>
                  <a:lnTo>
                    <a:pt x="606" y="184"/>
                  </a:lnTo>
                  <a:lnTo>
                    <a:pt x="601" y="183"/>
                  </a:lnTo>
                  <a:lnTo>
                    <a:pt x="597" y="182"/>
                  </a:lnTo>
                  <a:lnTo>
                    <a:pt x="593" y="181"/>
                  </a:lnTo>
                  <a:lnTo>
                    <a:pt x="589" y="181"/>
                  </a:lnTo>
                  <a:lnTo>
                    <a:pt x="586" y="182"/>
                  </a:lnTo>
                  <a:lnTo>
                    <a:pt x="582" y="182"/>
                  </a:lnTo>
                  <a:lnTo>
                    <a:pt x="578" y="183"/>
                  </a:lnTo>
                  <a:lnTo>
                    <a:pt x="574" y="185"/>
                  </a:lnTo>
                  <a:lnTo>
                    <a:pt x="570" y="187"/>
                  </a:lnTo>
                  <a:lnTo>
                    <a:pt x="566" y="189"/>
                  </a:lnTo>
                  <a:lnTo>
                    <a:pt x="562" y="191"/>
                  </a:lnTo>
                  <a:lnTo>
                    <a:pt x="559" y="194"/>
                  </a:lnTo>
                  <a:lnTo>
                    <a:pt x="556" y="197"/>
                  </a:lnTo>
                  <a:lnTo>
                    <a:pt x="551" y="205"/>
                  </a:lnTo>
                  <a:lnTo>
                    <a:pt x="546" y="213"/>
                  </a:lnTo>
                  <a:lnTo>
                    <a:pt x="542" y="222"/>
                  </a:lnTo>
                  <a:lnTo>
                    <a:pt x="539" y="231"/>
                  </a:lnTo>
                  <a:lnTo>
                    <a:pt x="538" y="236"/>
                  </a:lnTo>
                  <a:lnTo>
                    <a:pt x="537" y="241"/>
                  </a:lnTo>
                  <a:lnTo>
                    <a:pt x="535" y="252"/>
                  </a:lnTo>
                  <a:lnTo>
                    <a:pt x="535" y="262"/>
                  </a:lnTo>
                  <a:lnTo>
                    <a:pt x="535" y="272"/>
                  </a:lnTo>
                  <a:lnTo>
                    <a:pt x="536" y="278"/>
                  </a:lnTo>
                  <a:lnTo>
                    <a:pt x="537" y="283"/>
                  </a:lnTo>
                  <a:lnTo>
                    <a:pt x="539" y="293"/>
                  </a:lnTo>
                  <a:lnTo>
                    <a:pt x="543" y="302"/>
                  </a:lnTo>
                  <a:lnTo>
                    <a:pt x="545" y="307"/>
                  </a:lnTo>
                  <a:lnTo>
                    <a:pt x="548" y="311"/>
                  </a:lnTo>
                  <a:lnTo>
                    <a:pt x="552" y="318"/>
                  </a:lnTo>
                  <a:lnTo>
                    <a:pt x="557" y="324"/>
                  </a:lnTo>
                  <a:lnTo>
                    <a:pt x="562" y="330"/>
                  </a:lnTo>
                  <a:lnTo>
                    <a:pt x="569" y="334"/>
                  </a:lnTo>
                  <a:lnTo>
                    <a:pt x="573" y="337"/>
                  </a:lnTo>
                  <a:lnTo>
                    <a:pt x="577" y="338"/>
                  </a:lnTo>
                  <a:lnTo>
                    <a:pt x="582" y="340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5" y="340"/>
                  </a:lnTo>
                  <a:lnTo>
                    <a:pt x="599" y="339"/>
                  </a:lnTo>
                  <a:lnTo>
                    <a:pt x="603" y="337"/>
                  </a:lnTo>
                  <a:lnTo>
                    <a:pt x="607" y="336"/>
                  </a:lnTo>
                  <a:lnTo>
                    <a:pt x="611" y="334"/>
                  </a:lnTo>
                  <a:lnTo>
                    <a:pt x="619" y="329"/>
                  </a:lnTo>
                  <a:lnTo>
                    <a:pt x="633" y="317"/>
                  </a:lnTo>
                  <a:lnTo>
                    <a:pt x="647" y="308"/>
                  </a:lnTo>
                  <a:lnTo>
                    <a:pt x="650" y="307"/>
                  </a:lnTo>
                  <a:lnTo>
                    <a:pt x="653" y="306"/>
                  </a:lnTo>
                  <a:lnTo>
                    <a:pt x="656" y="305"/>
                  </a:lnTo>
                  <a:lnTo>
                    <a:pt x="658" y="305"/>
                  </a:lnTo>
                  <a:lnTo>
                    <a:pt x="661" y="305"/>
                  </a:lnTo>
                  <a:lnTo>
                    <a:pt x="664" y="306"/>
                  </a:lnTo>
                  <a:lnTo>
                    <a:pt x="666" y="307"/>
                  </a:lnTo>
                  <a:lnTo>
                    <a:pt x="668" y="309"/>
                  </a:lnTo>
                  <a:lnTo>
                    <a:pt x="671" y="312"/>
                  </a:lnTo>
                  <a:lnTo>
                    <a:pt x="673" y="316"/>
                  </a:lnTo>
                  <a:lnTo>
                    <a:pt x="677" y="327"/>
                  </a:lnTo>
                  <a:lnTo>
                    <a:pt x="677" y="521"/>
                  </a:lnTo>
                  <a:lnTo>
                    <a:pt x="405" y="521"/>
                  </a:lnTo>
                  <a:lnTo>
                    <a:pt x="398" y="518"/>
                  </a:lnTo>
                  <a:lnTo>
                    <a:pt x="392" y="515"/>
                  </a:lnTo>
                  <a:lnTo>
                    <a:pt x="388" y="512"/>
                  </a:lnTo>
                  <a:lnTo>
                    <a:pt x="386" y="510"/>
                  </a:lnTo>
                  <a:lnTo>
                    <a:pt x="385" y="509"/>
                  </a:lnTo>
                  <a:lnTo>
                    <a:pt x="383" y="505"/>
                  </a:lnTo>
                  <a:lnTo>
                    <a:pt x="383" y="501"/>
                  </a:lnTo>
                  <a:lnTo>
                    <a:pt x="383" y="498"/>
                  </a:lnTo>
                  <a:lnTo>
                    <a:pt x="385" y="494"/>
                  </a:lnTo>
                  <a:lnTo>
                    <a:pt x="390" y="485"/>
                  </a:lnTo>
                  <a:lnTo>
                    <a:pt x="396" y="476"/>
                  </a:lnTo>
                  <a:lnTo>
                    <a:pt x="406" y="462"/>
                  </a:lnTo>
                  <a:lnTo>
                    <a:pt x="411" y="454"/>
                  </a:lnTo>
                  <a:lnTo>
                    <a:pt x="414" y="446"/>
                  </a:lnTo>
                  <a:lnTo>
                    <a:pt x="416" y="440"/>
                  </a:lnTo>
                  <a:lnTo>
                    <a:pt x="417" y="437"/>
                  </a:lnTo>
                  <a:lnTo>
                    <a:pt x="417" y="434"/>
                  </a:lnTo>
                  <a:lnTo>
                    <a:pt x="417" y="428"/>
                  </a:lnTo>
                  <a:lnTo>
                    <a:pt x="416" y="421"/>
                  </a:lnTo>
                  <a:lnTo>
                    <a:pt x="415" y="419"/>
                  </a:lnTo>
                  <a:lnTo>
                    <a:pt x="414" y="417"/>
                  </a:lnTo>
                  <a:lnTo>
                    <a:pt x="412" y="413"/>
                  </a:lnTo>
                  <a:lnTo>
                    <a:pt x="410" y="409"/>
                  </a:lnTo>
                  <a:lnTo>
                    <a:pt x="407" y="405"/>
                  </a:lnTo>
                  <a:lnTo>
                    <a:pt x="404" y="401"/>
                  </a:lnTo>
                  <a:lnTo>
                    <a:pt x="400" y="398"/>
                  </a:lnTo>
                  <a:lnTo>
                    <a:pt x="392" y="392"/>
                  </a:lnTo>
                  <a:lnTo>
                    <a:pt x="387" y="390"/>
                  </a:lnTo>
                  <a:lnTo>
                    <a:pt x="382" y="387"/>
                  </a:lnTo>
                  <a:lnTo>
                    <a:pt x="377" y="385"/>
                  </a:lnTo>
                  <a:lnTo>
                    <a:pt x="372" y="384"/>
                  </a:lnTo>
                  <a:lnTo>
                    <a:pt x="361" y="381"/>
                  </a:lnTo>
                  <a:lnTo>
                    <a:pt x="355" y="380"/>
                  </a:lnTo>
                  <a:lnTo>
                    <a:pt x="349" y="379"/>
                  </a:lnTo>
                  <a:lnTo>
                    <a:pt x="337" y="379"/>
                  </a:lnTo>
                  <a:lnTo>
                    <a:pt x="325" y="380"/>
                  </a:lnTo>
                  <a:lnTo>
                    <a:pt x="313" y="382"/>
                  </a:lnTo>
                  <a:lnTo>
                    <a:pt x="301" y="385"/>
                  </a:lnTo>
                  <a:lnTo>
                    <a:pt x="296" y="387"/>
                  </a:lnTo>
                  <a:lnTo>
                    <a:pt x="291" y="390"/>
                  </a:lnTo>
                  <a:lnTo>
                    <a:pt x="286" y="393"/>
                  </a:lnTo>
                  <a:lnTo>
                    <a:pt x="281" y="396"/>
                  </a:lnTo>
                  <a:lnTo>
                    <a:pt x="277" y="399"/>
                  </a:lnTo>
                  <a:lnTo>
                    <a:pt x="273" y="403"/>
                  </a:lnTo>
                  <a:lnTo>
                    <a:pt x="269" y="408"/>
                  </a:lnTo>
                  <a:lnTo>
                    <a:pt x="266" y="412"/>
                  </a:lnTo>
                  <a:lnTo>
                    <a:pt x="263" y="417"/>
                  </a:lnTo>
                  <a:lnTo>
                    <a:pt x="261" y="422"/>
                  </a:lnTo>
                  <a:lnTo>
                    <a:pt x="260" y="426"/>
                  </a:lnTo>
                  <a:lnTo>
                    <a:pt x="259" y="431"/>
                  </a:lnTo>
                  <a:lnTo>
                    <a:pt x="259" y="435"/>
                  </a:lnTo>
                  <a:lnTo>
                    <a:pt x="260" y="439"/>
                  </a:lnTo>
                  <a:lnTo>
                    <a:pt x="260" y="443"/>
                  </a:lnTo>
                  <a:lnTo>
                    <a:pt x="262" y="447"/>
                  </a:lnTo>
                  <a:lnTo>
                    <a:pt x="265" y="455"/>
                  </a:lnTo>
                  <a:lnTo>
                    <a:pt x="269" y="464"/>
                  </a:lnTo>
                  <a:lnTo>
                    <a:pt x="274" y="471"/>
                  </a:lnTo>
                  <a:lnTo>
                    <a:pt x="279" y="478"/>
                  </a:lnTo>
                  <a:lnTo>
                    <a:pt x="284" y="485"/>
                  </a:lnTo>
                  <a:lnTo>
                    <a:pt x="288" y="491"/>
                  </a:lnTo>
                  <a:lnTo>
                    <a:pt x="290" y="497"/>
                  </a:lnTo>
                  <a:lnTo>
                    <a:pt x="291" y="500"/>
                  </a:lnTo>
                  <a:lnTo>
                    <a:pt x="291" y="502"/>
                  </a:lnTo>
                  <a:lnTo>
                    <a:pt x="291" y="505"/>
                  </a:lnTo>
                  <a:lnTo>
                    <a:pt x="290" y="507"/>
                  </a:lnTo>
                  <a:lnTo>
                    <a:pt x="289" y="510"/>
                  </a:lnTo>
                  <a:lnTo>
                    <a:pt x="286" y="512"/>
                  </a:lnTo>
                  <a:lnTo>
                    <a:pt x="284" y="514"/>
                  </a:lnTo>
                  <a:lnTo>
                    <a:pt x="280" y="516"/>
                  </a:lnTo>
                  <a:lnTo>
                    <a:pt x="276" y="518"/>
                  </a:lnTo>
                  <a:lnTo>
                    <a:pt x="270" y="520"/>
                  </a:lnTo>
                  <a:lnTo>
                    <a:pt x="0" y="521"/>
                  </a:lnTo>
                  <a:lnTo>
                    <a:pt x="0" y="0"/>
                  </a:lnTo>
                  <a:lnTo>
                    <a:pt x="677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220" y="3446"/>
              <a:ext cx="676" cy="663"/>
            </a:xfrm>
            <a:custGeom>
              <a:avLst/>
              <a:gdLst/>
              <a:ahLst/>
              <a:cxnLst>
                <a:cxn ang="0">
                  <a:pos x="289" y="135"/>
                </a:cxn>
                <a:cxn ang="0">
                  <a:pos x="295" y="128"/>
                </a:cxn>
                <a:cxn ang="0">
                  <a:pos x="296" y="121"/>
                </a:cxn>
                <a:cxn ang="0">
                  <a:pos x="291" y="110"/>
                </a:cxn>
                <a:cxn ang="0">
                  <a:pos x="278" y="90"/>
                </a:cxn>
                <a:cxn ang="0">
                  <a:pos x="268" y="71"/>
                </a:cxn>
                <a:cxn ang="0">
                  <a:pos x="265" y="59"/>
                </a:cxn>
                <a:cxn ang="0">
                  <a:pos x="265" y="47"/>
                </a:cxn>
                <a:cxn ang="0">
                  <a:pos x="271" y="33"/>
                </a:cxn>
                <a:cxn ang="0">
                  <a:pos x="280" y="22"/>
                </a:cxn>
                <a:cxn ang="0">
                  <a:pos x="300" y="9"/>
                </a:cxn>
                <a:cxn ang="0">
                  <a:pos x="321" y="2"/>
                </a:cxn>
                <a:cxn ang="0">
                  <a:pos x="353" y="0"/>
                </a:cxn>
                <a:cxn ang="0">
                  <a:pos x="384" y="7"/>
                </a:cxn>
                <a:cxn ang="0">
                  <a:pos x="398" y="14"/>
                </a:cxn>
                <a:cxn ang="0">
                  <a:pos x="409" y="24"/>
                </a:cxn>
                <a:cxn ang="0">
                  <a:pos x="419" y="37"/>
                </a:cxn>
                <a:cxn ang="0">
                  <a:pos x="422" y="49"/>
                </a:cxn>
                <a:cxn ang="0">
                  <a:pos x="421" y="61"/>
                </a:cxn>
                <a:cxn ang="0">
                  <a:pos x="417" y="73"/>
                </a:cxn>
                <a:cxn ang="0">
                  <a:pos x="393" y="109"/>
                </a:cxn>
                <a:cxn ang="0">
                  <a:pos x="389" y="118"/>
                </a:cxn>
                <a:cxn ang="0">
                  <a:pos x="389" y="128"/>
                </a:cxn>
                <a:cxn ang="0">
                  <a:pos x="395" y="135"/>
                </a:cxn>
                <a:cxn ang="0">
                  <a:pos x="676" y="139"/>
                </a:cxn>
                <a:cxn ang="0">
                  <a:pos x="671" y="347"/>
                </a:cxn>
                <a:cxn ang="0">
                  <a:pos x="664" y="352"/>
                </a:cxn>
                <a:cxn ang="0">
                  <a:pos x="654" y="353"/>
                </a:cxn>
                <a:cxn ang="0">
                  <a:pos x="643" y="348"/>
                </a:cxn>
                <a:cxn ang="0">
                  <a:pos x="621" y="331"/>
                </a:cxn>
                <a:cxn ang="0">
                  <a:pos x="606" y="324"/>
                </a:cxn>
                <a:cxn ang="0">
                  <a:pos x="594" y="322"/>
                </a:cxn>
                <a:cxn ang="0">
                  <a:pos x="582" y="323"/>
                </a:cxn>
                <a:cxn ang="0">
                  <a:pos x="571" y="327"/>
                </a:cxn>
                <a:cxn ang="0">
                  <a:pos x="560" y="335"/>
                </a:cxn>
                <a:cxn ang="0">
                  <a:pos x="547" y="354"/>
                </a:cxn>
                <a:cxn ang="0">
                  <a:pos x="538" y="377"/>
                </a:cxn>
                <a:cxn ang="0">
                  <a:pos x="535" y="402"/>
                </a:cxn>
                <a:cxn ang="0">
                  <a:pos x="537" y="423"/>
                </a:cxn>
                <a:cxn ang="0">
                  <a:pos x="546" y="447"/>
                </a:cxn>
                <a:cxn ang="0">
                  <a:pos x="557" y="464"/>
                </a:cxn>
                <a:cxn ang="0">
                  <a:pos x="574" y="477"/>
                </a:cxn>
                <a:cxn ang="0">
                  <a:pos x="586" y="481"/>
                </a:cxn>
                <a:cxn ang="0">
                  <a:pos x="599" y="479"/>
                </a:cxn>
                <a:cxn ang="0">
                  <a:pos x="618" y="470"/>
                </a:cxn>
                <a:cxn ang="0">
                  <a:pos x="646" y="449"/>
                </a:cxn>
                <a:cxn ang="0">
                  <a:pos x="661" y="445"/>
                </a:cxn>
                <a:cxn ang="0">
                  <a:pos x="668" y="449"/>
                </a:cxn>
                <a:cxn ang="0">
                  <a:pos x="674" y="459"/>
                </a:cxn>
                <a:cxn ang="0">
                  <a:pos x="0" y="663"/>
                </a:cxn>
              </a:cxnLst>
              <a:rect l="0" t="0" r="r" b="b"/>
              <a:pathLst>
                <a:path w="676" h="663">
                  <a:moveTo>
                    <a:pt x="282" y="139"/>
                  </a:moveTo>
                  <a:lnTo>
                    <a:pt x="286" y="137"/>
                  </a:lnTo>
                  <a:lnTo>
                    <a:pt x="289" y="135"/>
                  </a:lnTo>
                  <a:lnTo>
                    <a:pt x="292" y="133"/>
                  </a:lnTo>
                  <a:lnTo>
                    <a:pt x="294" y="131"/>
                  </a:lnTo>
                  <a:lnTo>
                    <a:pt x="295" y="128"/>
                  </a:lnTo>
                  <a:lnTo>
                    <a:pt x="296" y="127"/>
                  </a:lnTo>
                  <a:lnTo>
                    <a:pt x="296" y="126"/>
                  </a:lnTo>
                  <a:lnTo>
                    <a:pt x="296" y="121"/>
                  </a:lnTo>
                  <a:lnTo>
                    <a:pt x="295" y="118"/>
                  </a:lnTo>
                  <a:lnTo>
                    <a:pt x="294" y="115"/>
                  </a:lnTo>
                  <a:lnTo>
                    <a:pt x="291" y="110"/>
                  </a:lnTo>
                  <a:lnTo>
                    <a:pt x="288" y="104"/>
                  </a:lnTo>
                  <a:lnTo>
                    <a:pt x="283" y="97"/>
                  </a:lnTo>
                  <a:lnTo>
                    <a:pt x="278" y="90"/>
                  </a:lnTo>
                  <a:lnTo>
                    <a:pt x="274" y="83"/>
                  </a:lnTo>
                  <a:lnTo>
                    <a:pt x="270" y="75"/>
                  </a:lnTo>
                  <a:lnTo>
                    <a:pt x="268" y="71"/>
                  </a:lnTo>
                  <a:lnTo>
                    <a:pt x="266" y="67"/>
                  </a:lnTo>
                  <a:lnTo>
                    <a:pt x="265" y="63"/>
                  </a:lnTo>
                  <a:lnTo>
                    <a:pt x="265" y="59"/>
                  </a:lnTo>
                  <a:lnTo>
                    <a:pt x="264" y="55"/>
                  </a:lnTo>
                  <a:lnTo>
                    <a:pt x="265" y="51"/>
                  </a:lnTo>
                  <a:lnTo>
                    <a:pt x="265" y="47"/>
                  </a:lnTo>
                  <a:lnTo>
                    <a:pt x="267" y="42"/>
                  </a:lnTo>
                  <a:lnTo>
                    <a:pt x="268" y="38"/>
                  </a:lnTo>
                  <a:lnTo>
                    <a:pt x="271" y="33"/>
                  </a:lnTo>
                  <a:lnTo>
                    <a:pt x="274" y="29"/>
                  </a:lnTo>
                  <a:lnTo>
                    <a:pt x="277" y="26"/>
                  </a:lnTo>
                  <a:lnTo>
                    <a:pt x="280" y="22"/>
                  </a:lnTo>
                  <a:lnTo>
                    <a:pt x="284" y="19"/>
                  </a:lnTo>
                  <a:lnTo>
                    <a:pt x="292" y="14"/>
                  </a:lnTo>
                  <a:lnTo>
                    <a:pt x="300" y="9"/>
                  </a:lnTo>
                  <a:lnTo>
                    <a:pt x="305" y="7"/>
                  </a:lnTo>
                  <a:lnTo>
                    <a:pt x="310" y="5"/>
                  </a:lnTo>
                  <a:lnTo>
                    <a:pt x="321" y="2"/>
                  </a:lnTo>
                  <a:lnTo>
                    <a:pt x="331" y="1"/>
                  </a:lnTo>
                  <a:lnTo>
                    <a:pt x="342" y="0"/>
                  </a:lnTo>
                  <a:lnTo>
                    <a:pt x="353" y="0"/>
                  </a:lnTo>
                  <a:lnTo>
                    <a:pt x="364" y="1"/>
                  </a:lnTo>
                  <a:lnTo>
                    <a:pt x="374" y="4"/>
                  </a:lnTo>
                  <a:lnTo>
                    <a:pt x="384" y="7"/>
                  </a:lnTo>
                  <a:lnTo>
                    <a:pt x="389" y="9"/>
                  </a:lnTo>
                  <a:lnTo>
                    <a:pt x="393" y="12"/>
                  </a:lnTo>
                  <a:lnTo>
                    <a:pt x="398" y="14"/>
                  </a:lnTo>
                  <a:lnTo>
                    <a:pt x="402" y="17"/>
                  </a:lnTo>
                  <a:lnTo>
                    <a:pt x="406" y="21"/>
                  </a:lnTo>
                  <a:lnTo>
                    <a:pt x="409" y="24"/>
                  </a:lnTo>
                  <a:lnTo>
                    <a:pt x="413" y="28"/>
                  </a:lnTo>
                  <a:lnTo>
                    <a:pt x="416" y="32"/>
                  </a:lnTo>
                  <a:lnTo>
                    <a:pt x="419" y="37"/>
                  </a:lnTo>
                  <a:lnTo>
                    <a:pt x="420" y="41"/>
                  </a:lnTo>
                  <a:lnTo>
                    <a:pt x="422" y="45"/>
                  </a:lnTo>
                  <a:lnTo>
                    <a:pt x="422" y="49"/>
                  </a:lnTo>
                  <a:lnTo>
                    <a:pt x="422" y="53"/>
                  </a:lnTo>
                  <a:lnTo>
                    <a:pt x="422" y="57"/>
                  </a:lnTo>
                  <a:lnTo>
                    <a:pt x="421" y="61"/>
                  </a:lnTo>
                  <a:lnTo>
                    <a:pt x="420" y="65"/>
                  </a:lnTo>
                  <a:lnTo>
                    <a:pt x="418" y="69"/>
                  </a:lnTo>
                  <a:lnTo>
                    <a:pt x="417" y="73"/>
                  </a:lnTo>
                  <a:lnTo>
                    <a:pt x="412" y="81"/>
                  </a:lnTo>
                  <a:lnTo>
                    <a:pt x="402" y="96"/>
                  </a:lnTo>
                  <a:lnTo>
                    <a:pt x="393" y="109"/>
                  </a:lnTo>
                  <a:lnTo>
                    <a:pt x="391" y="112"/>
                  </a:lnTo>
                  <a:lnTo>
                    <a:pt x="390" y="115"/>
                  </a:lnTo>
                  <a:lnTo>
                    <a:pt x="389" y="118"/>
                  </a:lnTo>
                  <a:lnTo>
                    <a:pt x="388" y="121"/>
                  </a:lnTo>
                  <a:lnTo>
                    <a:pt x="388" y="126"/>
                  </a:lnTo>
                  <a:lnTo>
                    <a:pt x="389" y="128"/>
                  </a:lnTo>
                  <a:lnTo>
                    <a:pt x="390" y="131"/>
                  </a:lnTo>
                  <a:lnTo>
                    <a:pt x="392" y="133"/>
                  </a:lnTo>
                  <a:lnTo>
                    <a:pt x="395" y="135"/>
                  </a:lnTo>
                  <a:lnTo>
                    <a:pt x="398" y="137"/>
                  </a:lnTo>
                  <a:lnTo>
                    <a:pt x="403" y="139"/>
                  </a:lnTo>
                  <a:lnTo>
                    <a:pt x="676" y="139"/>
                  </a:lnTo>
                  <a:lnTo>
                    <a:pt x="676" y="335"/>
                  </a:lnTo>
                  <a:lnTo>
                    <a:pt x="673" y="342"/>
                  </a:lnTo>
                  <a:lnTo>
                    <a:pt x="671" y="347"/>
                  </a:lnTo>
                  <a:lnTo>
                    <a:pt x="668" y="350"/>
                  </a:lnTo>
                  <a:lnTo>
                    <a:pt x="666" y="351"/>
                  </a:lnTo>
                  <a:lnTo>
                    <a:pt x="664" y="352"/>
                  </a:lnTo>
                  <a:lnTo>
                    <a:pt x="661" y="354"/>
                  </a:lnTo>
                  <a:lnTo>
                    <a:pt x="658" y="354"/>
                  </a:lnTo>
                  <a:lnTo>
                    <a:pt x="654" y="353"/>
                  </a:lnTo>
                  <a:lnTo>
                    <a:pt x="650" y="352"/>
                  </a:lnTo>
                  <a:lnTo>
                    <a:pt x="647" y="350"/>
                  </a:lnTo>
                  <a:lnTo>
                    <a:pt x="643" y="348"/>
                  </a:lnTo>
                  <a:lnTo>
                    <a:pt x="635" y="343"/>
                  </a:lnTo>
                  <a:lnTo>
                    <a:pt x="628" y="336"/>
                  </a:lnTo>
                  <a:lnTo>
                    <a:pt x="621" y="331"/>
                  </a:lnTo>
                  <a:lnTo>
                    <a:pt x="616" y="329"/>
                  </a:lnTo>
                  <a:lnTo>
                    <a:pt x="611" y="326"/>
                  </a:lnTo>
                  <a:lnTo>
                    <a:pt x="606" y="324"/>
                  </a:lnTo>
                  <a:lnTo>
                    <a:pt x="601" y="323"/>
                  </a:lnTo>
                  <a:lnTo>
                    <a:pt x="598" y="322"/>
                  </a:lnTo>
                  <a:lnTo>
                    <a:pt x="594" y="322"/>
                  </a:lnTo>
                  <a:lnTo>
                    <a:pt x="590" y="322"/>
                  </a:lnTo>
                  <a:lnTo>
                    <a:pt x="586" y="322"/>
                  </a:lnTo>
                  <a:lnTo>
                    <a:pt x="582" y="323"/>
                  </a:lnTo>
                  <a:lnTo>
                    <a:pt x="578" y="324"/>
                  </a:lnTo>
                  <a:lnTo>
                    <a:pt x="574" y="325"/>
                  </a:lnTo>
                  <a:lnTo>
                    <a:pt x="571" y="327"/>
                  </a:lnTo>
                  <a:lnTo>
                    <a:pt x="566" y="329"/>
                  </a:lnTo>
                  <a:lnTo>
                    <a:pt x="563" y="332"/>
                  </a:lnTo>
                  <a:lnTo>
                    <a:pt x="560" y="335"/>
                  </a:lnTo>
                  <a:lnTo>
                    <a:pt x="557" y="339"/>
                  </a:lnTo>
                  <a:lnTo>
                    <a:pt x="551" y="346"/>
                  </a:lnTo>
                  <a:lnTo>
                    <a:pt x="547" y="354"/>
                  </a:lnTo>
                  <a:lnTo>
                    <a:pt x="543" y="362"/>
                  </a:lnTo>
                  <a:lnTo>
                    <a:pt x="540" y="372"/>
                  </a:lnTo>
                  <a:lnTo>
                    <a:pt x="538" y="377"/>
                  </a:lnTo>
                  <a:lnTo>
                    <a:pt x="537" y="382"/>
                  </a:lnTo>
                  <a:lnTo>
                    <a:pt x="536" y="392"/>
                  </a:lnTo>
                  <a:lnTo>
                    <a:pt x="535" y="402"/>
                  </a:lnTo>
                  <a:lnTo>
                    <a:pt x="536" y="413"/>
                  </a:lnTo>
                  <a:lnTo>
                    <a:pt x="536" y="418"/>
                  </a:lnTo>
                  <a:lnTo>
                    <a:pt x="537" y="423"/>
                  </a:lnTo>
                  <a:lnTo>
                    <a:pt x="540" y="433"/>
                  </a:lnTo>
                  <a:lnTo>
                    <a:pt x="543" y="443"/>
                  </a:lnTo>
                  <a:lnTo>
                    <a:pt x="546" y="447"/>
                  </a:lnTo>
                  <a:lnTo>
                    <a:pt x="548" y="452"/>
                  </a:lnTo>
                  <a:lnTo>
                    <a:pt x="552" y="458"/>
                  </a:lnTo>
                  <a:lnTo>
                    <a:pt x="557" y="464"/>
                  </a:lnTo>
                  <a:lnTo>
                    <a:pt x="562" y="470"/>
                  </a:lnTo>
                  <a:lnTo>
                    <a:pt x="569" y="474"/>
                  </a:lnTo>
                  <a:lnTo>
                    <a:pt x="574" y="477"/>
                  </a:lnTo>
                  <a:lnTo>
                    <a:pt x="578" y="479"/>
                  </a:lnTo>
                  <a:lnTo>
                    <a:pt x="582" y="480"/>
                  </a:lnTo>
                  <a:lnTo>
                    <a:pt x="586" y="481"/>
                  </a:lnTo>
                  <a:lnTo>
                    <a:pt x="591" y="481"/>
                  </a:lnTo>
                  <a:lnTo>
                    <a:pt x="595" y="480"/>
                  </a:lnTo>
                  <a:lnTo>
                    <a:pt x="599" y="479"/>
                  </a:lnTo>
                  <a:lnTo>
                    <a:pt x="603" y="478"/>
                  </a:lnTo>
                  <a:lnTo>
                    <a:pt x="611" y="474"/>
                  </a:lnTo>
                  <a:lnTo>
                    <a:pt x="618" y="470"/>
                  </a:lnTo>
                  <a:lnTo>
                    <a:pt x="633" y="458"/>
                  </a:lnTo>
                  <a:lnTo>
                    <a:pt x="640" y="453"/>
                  </a:lnTo>
                  <a:lnTo>
                    <a:pt x="646" y="449"/>
                  </a:lnTo>
                  <a:lnTo>
                    <a:pt x="652" y="446"/>
                  </a:lnTo>
                  <a:lnTo>
                    <a:pt x="658" y="445"/>
                  </a:lnTo>
                  <a:lnTo>
                    <a:pt x="661" y="445"/>
                  </a:lnTo>
                  <a:lnTo>
                    <a:pt x="663" y="446"/>
                  </a:lnTo>
                  <a:lnTo>
                    <a:pt x="666" y="447"/>
                  </a:lnTo>
                  <a:lnTo>
                    <a:pt x="668" y="449"/>
                  </a:lnTo>
                  <a:lnTo>
                    <a:pt x="670" y="451"/>
                  </a:lnTo>
                  <a:lnTo>
                    <a:pt x="672" y="455"/>
                  </a:lnTo>
                  <a:lnTo>
                    <a:pt x="674" y="459"/>
                  </a:lnTo>
                  <a:lnTo>
                    <a:pt x="676" y="464"/>
                  </a:lnTo>
                  <a:lnTo>
                    <a:pt x="676" y="663"/>
                  </a:lnTo>
                  <a:lnTo>
                    <a:pt x="0" y="663"/>
                  </a:lnTo>
                  <a:lnTo>
                    <a:pt x="0" y="139"/>
                  </a:lnTo>
                  <a:lnTo>
                    <a:pt x="282" y="139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57" y="3444"/>
              <a:ext cx="812" cy="665"/>
            </a:xfrm>
            <a:custGeom>
              <a:avLst/>
              <a:gdLst/>
              <a:ahLst/>
              <a:cxnLst>
                <a:cxn ang="0">
                  <a:pos x="133" y="451"/>
                </a:cxn>
                <a:cxn ang="0">
                  <a:pos x="121" y="447"/>
                </a:cxn>
                <a:cxn ang="0">
                  <a:pos x="103" y="456"/>
                </a:cxn>
                <a:cxn ang="0">
                  <a:pos x="74" y="477"/>
                </a:cxn>
                <a:cxn ang="0">
                  <a:pos x="54" y="482"/>
                </a:cxn>
                <a:cxn ang="0">
                  <a:pos x="38" y="479"/>
                </a:cxn>
                <a:cxn ang="0">
                  <a:pos x="18" y="461"/>
                </a:cxn>
                <a:cxn ang="0">
                  <a:pos x="4" y="433"/>
                </a:cxn>
                <a:cxn ang="0">
                  <a:pos x="0" y="401"/>
                </a:cxn>
                <a:cxn ang="0">
                  <a:pos x="7" y="365"/>
                </a:cxn>
                <a:cxn ang="0">
                  <a:pos x="19" y="344"/>
                </a:cxn>
                <a:cxn ang="0">
                  <a:pos x="39" y="327"/>
                </a:cxn>
                <a:cxn ang="0">
                  <a:pos x="60" y="324"/>
                </a:cxn>
                <a:cxn ang="0">
                  <a:pos x="84" y="333"/>
                </a:cxn>
                <a:cxn ang="0">
                  <a:pos x="116" y="355"/>
                </a:cxn>
                <a:cxn ang="0">
                  <a:pos x="129" y="355"/>
                </a:cxn>
                <a:cxn ang="0">
                  <a:pos x="137" y="345"/>
                </a:cxn>
                <a:cxn ang="0">
                  <a:pos x="415" y="139"/>
                </a:cxn>
                <a:cxn ang="0">
                  <a:pos x="427" y="131"/>
                </a:cxn>
                <a:cxn ang="0">
                  <a:pos x="428" y="118"/>
                </a:cxn>
                <a:cxn ang="0">
                  <a:pos x="406" y="85"/>
                </a:cxn>
                <a:cxn ang="0">
                  <a:pos x="396" y="60"/>
                </a:cxn>
                <a:cxn ang="0">
                  <a:pos x="398" y="43"/>
                </a:cxn>
                <a:cxn ang="0">
                  <a:pos x="408" y="26"/>
                </a:cxn>
                <a:cxn ang="0">
                  <a:pos x="433" y="10"/>
                </a:cxn>
                <a:cxn ang="0">
                  <a:pos x="463" y="1"/>
                </a:cxn>
                <a:cxn ang="0">
                  <a:pos x="506" y="4"/>
                </a:cxn>
                <a:cxn ang="0">
                  <a:pos x="529" y="15"/>
                </a:cxn>
                <a:cxn ang="0">
                  <a:pos x="545" y="29"/>
                </a:cxn>
                <a:cxn ang="0">
                  <a:pos x="554" y="46"/>
                </a:cxn>
                <a:cxn ang="0">
                  <a:pos x="552" y="67"/>
                </a:cxn>
                <a:cxn ang="0">
                  <a:pos x="533" y="98"/>
                </a:cxn>
                <a:cxn ang="0">
                  <a:pos x="520" y="120"/>
                </a:cxn>
                <a:cxn ang="0">
                  <a:pos x="520" y="128"/>
                </a:cxn>
                <a:cxn ang="0">
                  <a:pos x="529" y="137"/>
                </a:cxn>
                <a:cxn ang="0">
                  <a:pos x="812" y="336"/>
                </a:cxn>
                <a:cxn ang="0">
                  <a:pos x="801" y="353"/>
                </a:cxn>
                <a:cxn ang="0">
                  <a:pos x="788" y="355"/>
                </a:cxn>
                <a:cxn ang="0">
                  <a:pos x="769" y="345"/>
                </a:cxn>
                <a:cxn ang="0">
                  <a:pos x="745" y="328"/>
                </a:cxn>
                <a:cxn ang="0">
                  <a:pos x="728" y="324"/>
                </a:cxn>
                <a:cxn ang="0">
                  <a:pos x="713" y="326"/>
                </a:cxn>
                <a:cxn ang="0">
                  <a:pos x="698" y="334"/>
                </a:cxn>
                <a:cxn ang="0">
                  <a:pos x="682" y="356"/>
                </a:cxn>
                <a:cxn ang="0">
                  <a:pos x="673" y="384"/>
                </a:cxn>
                <a:cxn ang="0">
                  <a:pos x="672" y="420"/>
                </a:cxn>
                <a:cxn ang="0">
                  <a:pos x="681" y="449"/>
                </a:cxn>
                <a:cxn ang="0">
                  <a:pos x="698" y="472"/>
                </a:cxn>
                <a:cxn ang="0">
                  <a:pos x="716" y="482"/>
                </a:cxn>
                <a:cxn ang="0">
                  <a:pos x="737" y="480"/>
                </a:cxn>
                <a:cxn ang="0">
                  <a:pos x="774" y="455"/>
                </a:cxn>
                <a:cxn ang="0">
                  <a:pos x="793" y="447"/>
                </a:cxn>
                <a:cxn ang="0">
                  <a:pos x="803" y="451"/>
                </a:cxn>
                <a:cxn ang="0">
                  <a:pos x="812" y="467"/>
                </a:cxn>
              </a:cxnLst>
              <a:rect l="0" t="0" r="r" b="b"/>
              <a:pathLst>
                <a:path w="812" h="665">
                  <a:moveTo>
                    <a:pt x="139" y="462"/>
                  </a:moveTo>
                  <a:lnTo>
                    <a:pt x="137" y="458"/>
                  </a:lnTo>
                  <a:lnTo>
                    <a:pt x="135" y="454"/>
                  </a:lnTo>
                  <a:lnTo>
                    <a:pt x="133" y="451"/>
                  </a:lnTo>
                  <a:lnTo>
                    <a:pt x="131" y="449"/>
                  </a:lnTo>
                  <a:lnTo>
                    <a:pt x="129" y="448"/>
                  </a:lnTo>
                  <a:lnTo>
                    <a:pt x="126" y="447"/>
                  </a:lnTo>
                  <a:lnTo>
                    <a:pt x="121" y="447"/>
                  </a:lnTo>
                  <a:lnTo>
                    <a:pt x="115" y="449"/>
                  </a:lnTo>
                  <a:lnTo>
                    <a:pt x="112" y="450"/>
                  </a:lnTo>
                  <a:lnTo>
                    <a:pt x="109" y="452"/>
                  </a:lnTo>
                  <a:lnTo>
                    <a:pt x="103" y="456"/>
                  </a:lnTo>
                  <a:lnTo>
                    <a:pt x="96" y="461"/>
                  </a:lnTo>
                  <a:lnTo>
                    <a:pt x="89" y="466"/>
                  </a:lnTo>
                  <a:lnTo>
                    <a:pt x="82" y="472"/>
                  </a:lnTo>
                  <a:lnTo>
                    <a:pt x="74" y="477"/>
                  </a:lnTo>
                  <a:lnTo>
                    <a:pt x="66" y="480"/>
                  </a:lnTo>
                  <a:lnTo>
                    <a:pt x="62" y="481"/>
                  </a:lnTo>
                  <a:lnTo>
                    <a:pt x="58" y="482"/>
                  </a:lnTo>
                  <a:lnTo>
                    <a:pt x="54" y="482"/>
                  </a:lnTo>
                  <a:lnTo>
                    <a:pt x="50" y="482"/>
                  </a:lnTo>
                  <a:lnTo>
                    <a:pt x="46" y="482"/>
                  </a:lnTo>
                  <a:lnTo>
                    <a:pt x="42" y="480"/>
                  </a:lnTo>
                  <a:lnTo>
                    <a:pt x="38" y="479"/>
                  </a:lnTo>
                  <a:lnTo>
                    <a:pt x="33" y="476"/>
                  </a:lnTo>
                  <a:lnTo>
                    <a:pt x="24" y="468"/>
                  </a:lnTo>
                  <a:lnTo>
                    <a:pt x="21" y="465"/>
                  </a:lnTo>
                  <a:lnTo>
                    <a:pt x="18" y="461"/>
                  </a:lnTo>
                  <a:lnTo>
                    <a:pt x="12" y="452"/>
                  </a:lnTo>
                  <a:lnTo>
                    <a:pt x="9" y="448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3" y="428"/>
                  </a:lnTo>
                  <a:lnTo>
                    <a:pt x="1" y="423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2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2"/>
                  </a:lnTo>
                  <a:lnTo>
                    <a:pt x="16" y="347"/>
                  </a:lnTo>
                  <a:lnTo>
                    <a:pt x="19" y="344"/>
                  </a:lnTo>
                  <a:lnTo>
                    <a:pt x="26" y="336"/>
                  </a:lnTo>
                  <a:lnTo>
                    <a:pt x="31" y="333"/>
                  </a:lnTo>
                  <a:lnTo>
                    <a:pt x="34" y="330"/>
                  </a:lnTo>
                  <a:lnTo>
                    <a:pt x="39" y="327"/>
                  </a:lnTo>
                  <a:lnTo>
                    <a:pt x="43" y="326"/>
                  </a:lnTo>
                  <a:lnTo>
                    <a:pt x="48" y="324"/>
                  </a:lnTo>
                  <a:lnTo>
                    <a:pt x="52" y="324"/>
                  </a:lnTo>
                  <a:lnTo>
                    <a:pt x="60" y="324"/>
                  </a:lnTo>
                  <a:lnTo>
                    <a:pt x="64" y="324"/>
                  </a:lnTo>
                  <a:lnTo>
                    <a:pt x="68" y="325"/>
                  </a:lnTo>
                  <a:lnTo>
                    <a:pt x="76" y="329"/>
                  </a:lnTo>
                  <a:lnTo>
                    <a:pt x="84" y="333"/>
                  </a:lnTo>
                  <a:lnTo>
                    <a:pt x="97" y="343"/>
                  </a:lnTo>
                  <a:lnTo>
                    <a:pt x="104" y="348"/>
                  </a:lnTo>
                  <a:lnTo>
                    <a:pt x="110" y="352"/>
                  </a:lnTo>
                  <a:lnTo>
                    <a:pt x="116" y="355"/>
                  </a:lnTo>
                  <a:lnTo>
                    <a:pt x="121" y="356"/>
                  </a:lnTo>
                  <a:lnTo>
                    <a:pt x="124" y="356"/>
                  </a:lnTo>
                  <a:lnTo>
                    <a:pt x="126" y="356"/>
                  </a:lnTo>
                  <a:lnTo>
                    <a:pt x="129" y="355"/>
                  </a:lnTo>
                  <a:lnTo>
                    <a:pt x="131" y="354"/>
                  </a:lnTo>
                  <a:lnTo>
                    <a:pt x="133" y="352"/>
                  </a:lnTo>
                  <a:lnTo>
                    <a:pt x="135" y="349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39" y="141"/>
                  </a:lnTo>
                  <a:lnTo>
                    <a:pt x="409" y="141"/>
                  </a:lnTo>
                  <a:lnTo>
                    <a:pt x="415" y="139"/>
                  </a:lnTo>
                  <a:lnTo>
                    <a:pt x="419" y="137"/>
                  </a:lnTo>
                  <a:lnTo>
                    <a:pt x="422" y="135"/>
                  </a:lnTo>
                  <a:lnTo>
                    <a:pt x="425" y="133"/>
                  </a:lnTo>
                  <a:lnTo>
                    <a:pt x="427" y="131"/>
                  </a:lnTo>
                  <a:lnTo>
                    <a:pt x="428" y="128"/>
                  </a:lnTo>
                  <a:lnTo>
                    <a:pt x="429" y="123"/>
                  </a:lnTo>
                  <a:lnTo>
                    <a:pt x="428" y="120"/>
                  </a:lnTo>
                  <a:lnTo>
                    <a:pt x="428" y="118"/>
                  </a:lnTo>
                  <a:lnTo>
                    <a:pt x="425" y="112"/>
                  </a:lnTo>
                  <a:lnTo>
                    <a:pt x="421" y="106"/>
                  </a:lnTo>
                  <a:lnTo>
                    <a:pt x="416" y="99"/>
                  </a:lnTo>
                  <a:lnTo>
                    <a:pt x="406" y="85"/>
                  </a:lnTo>
                  <a:lnTo>
                    <a:pt x="402" y="77"/>
                  </a:lnTo>
                  <a:lnTo>
                    <a:pt x="398" y="69"/>
                  </a:lnTo>
                  <a:lnTo>
                    <a:pt x="397" y="65"/>
                  </a:lnTo>
                  <a:lnTo>
                    <a:pt x="396" y="60"/>
                  </a:lnTo>
                  <a:lnTo>
                    <a:pt x="396" y="56"/>
                  </a:lnTo>
                  <a:lnTo>
                    <a:pt x="396" y="52"/>
                  </a:lnTo>
                  <a:lnTo>
                    <a:pt x="397" y="48"/>
                  </a:lnTo>
                  <a:lnTo>
                    <a:pt x="398" y="43"/>
                  </a:lnTo>
                  <a:lnTo>
                    <a:pt x="400" y="39"/>
                  </a:lnTo>
                  <a:lnTo>
                    <a:pt x="403" y="34"/>
                  </a:lnTo>
                  <a:lnTo>
                    <a:pt x="405" y="30"/>
                  </a:lnTo>
                  <a:lnTo>
                    <a:pt x="408" y="26"/>
                  </a:lnTo>
                  <a:lnTo>
                    <a:pt x="413" y="23"/>
                  </a:lnTo>
                  <a:lnTo>
                    <a:pt x="416" y="20"/>
                  </a:lnTo>
                  <a:lnTo>
                    <a:pt x="424" y="14"/>
                  </a:lnTo>
                  <a:lnTo>
                    <a:pt x="433" y="10"/>
                  </a:lnTo>
                  <a:lnTo>
                    <a:pt x="438" y="8"/>
                  </a:lnTo>
                  <a:lnTo>
                    <a:pt x="442" y="6"/>
                  </a:lnTo>
                  <a:lnTo>
                    <a:pt x="453" y="3"/>
                  </a:lnTo>
                  <a:lnTo>
                    <a:pt x="463" y="1"/>
                  </a:lnTo>
                  <a:lnTo>
                    <a:pt x="474" y="0"/>
                  </a:lnTo>
                  <a:lnTo>
                    <a:pt x="484" y="1"/>
                  </a:lnTo>
                  <a:lnTo>
                    <a:pt x="495" y="2"/>
                  </a:lnTo>
                  <a:lnTo>
                    <a:pt x="506" y="4"/>
                  </a:lnTo>
                  <a:lnTo>
                    <a:pt x="515" y="8"/>
                  </a:lnTo>
                  <a:lnTo>
                    <a:pt x="520" y="10"/>
                  </a:lnTo>
                  <a:lnTo>
                    <a:pt x="525" y="12"/>
                  </a:lnTo>
                  <a:lnTo>
                    <a:pt x="529" y="15"/>
                  </a:lnTo>
                  <a:lnTo>
                    <a:pt x="533" y="18"/>
                  </a:lnTo>
                  <a:lnTo>
                    <a:pt x="538" y="21"/>
                  </a:lnTo>
                  <a:lnTo>
                    <a:pt x="542" y="25"/>
                  </a:lnTo>
                  <a:lnTo>
                    <a:pt x="545" y="29"/>
                  </a:lnTo>
                  <a:lnTo>
                    <a:pt x="549" y="33"/>
                  </a:lnTo>
                  <a:lnTo>
                    <a:pt x="551" y="37"/>
                  </a:lnTo>
                  <a:lnTo>
                    <a:pt x="553" y="42"/>
                  </a:lnTo>
                  <a:lnTo>
                    <a:pt x="554" y="46"/>
                  </a:lnTo>
                  <a:lnTo>
                    <a:pt x="555" y="50"/>
                  </a:lnTo>
                  <a:lnTo>
                    <a:pt x="555" y="54"/>
                  </a:lnTo>
                  <a:lnTo>
                    <a:pt x="555" y="58"/>
                  </a:lnTo>
                  <a:lnTo>
                    <a:pt x="552" y="67"/>
                  </a:lnTo>
                  <a:lnTo>
                    <a:pt x="549" y="75"/>
                  </a:lnTo>
                  <a:lnTo>
                    <a:pt x="544" y="83"/>
                  </a:lnTo>
                  <a:lnTo>
                    <a:pt x="539" y="91"/>
                  </a:lnTo>
                  <a:lnTo>
                    <a:pt x="533" y="98"/>
                  </a:lnTo>
                  <a:lnTo>
                    <a:pt x="528" y="105"/>
                  </a:lnTo>
                  <a:lnTo>
                    <a:pt x="524" y="111"/>
                  </a:lnTo>
                  <a:lnTo>
                    <a:pt x="521" y="117"/>
                  </a:lnTo>
                  <a:lnTo>
                    <a:pt x="520" y="120"/>
                  </a:lnTo>
                  <a:lnTo>
                    <a:pt x="519" y="123"/>
                  </a:lnTo>
                  <a:lnTo>
                    <a:pt x="519" y="126"/>
                  </a:lnTo>
                  <a:lnTo>
                    <a:pt x="520" y="127"/>
                  </a:lnTo>
                  <a:lnTo>
                    <a:pt x="520" y="128"/>
                  </a:lnTo>
                  <a:lnTo>
                    <a:pt x="521" y="131"/>
                  </a:lnTo>
                  <a:lnTo>
                    <a:pt x="523" y="133"/>
                  </a:lnTo>
                  <a:lnTo>
                    <a:pt x="526" y="135"/>
                  </a:lnTo>
                  <a:lnTo>
                    <a:pt x="529" y="137"/>
                  </a:lnTo>
                  <a:lnTo>
                    <a:pt x="534" y="139"/>
                  </a:lnTo>
                  <a:lnTo>
                    <a:pt x="540" y="141"/>
                  </a:lnTo>
                  <a:lnTo>
                    <a:pt x="812" y="141"/>
                  </a:lnTo>
                  <a:lnTo>
                    <a:pt x="812" y="336"/>
                  </a:lnTo>
                  <a:lnTo>
                    <a:pt x="809" y="344"/>
                  </a:lnTo>
                  <a:lnTo>
                    <a:pt x="806" y="348"/>
                  </a:lnTo>
                  <a:lnTo>
                    <a:pt x="803" y="352"/>
                  </a:lnTo>
                  <a:lnTo>
                    <a:pt x="801" y="353"/>
                  </a:lnTo>
                  <a:lnTo>
                    <a:pt x="800" y="354"/>
                  </a:lnTo>
                  <a:lnTo>
                    <a:pt x="796" y="356"/>
                  </a:lnTo>
                  <a:lnTo>
                    <a:pt x="793" y="356"/>
                  </a:lnTo>
                  <a:lnTo>
                    <a:pt x="788" y="355"/>
                  </a:lnTo>
                  <a:lnTo>
                    <a:pt x="785" y="354"/>
                  </a:lnTo>
                  <a:lnTo>
                    <a:pt x="781" y="352"/>
                  </a:lnTo>
                  <a:lnTo>
                    <a:pt x="777" y="350"/>
                  </a:lnTo>
                  <a:lnTo>
                    <a:pt x="769" y="345"/>
                  </a:lnTo>
                  <a:lnTo>
                    <a:pt x="762" y="338"/>
                  </a:lnTo>
                  <a:lnTo>
                    <a:pt x="755" y="333"/>
                  </a:lnTo>
                  <a:lnTo>
                    <a:pt x="750" y="331"/>
                  </a:lnTo>
                  <a:lnTo>
                    <a:pt x="745" y="328"/>
                  </a:lnTo>
                  <a:lnTo>
                    <a:pt x="740" y="326"/>
                  </a:lnTo>
                  <a:lnTo>
                    <a:pt x="736" y="325"/>
                  </a:lnTo>
                  <a:lnTo>
                    <a:pt x="732" y="324"/>
                  </a:lnTo>
                  <a:lnTo>
                    <a:pt x="728" y="324"/>
                  </a:lnTo>
                  <a:lnTo>
                    <a:pt x="724" y="324"/>
                  </a:lnTo>
                  <a:lnTo>
                    <a:pt x="721" y="324"/>
                  </a:lnTo>
                  <a:lnTo>
                    <a:pt x="717" y="325"/>
                  </a:lnTo>
                  <a:lnTo>
                    <a:pt x="713" y="326"/>
                  </a:lnTo>
                  <a:lnTo>
                    <a:pt x="709" y="327"/>
                  </a:lnTo>
                  <a:lnTo>
                    <a:pt x="705" y="329"/>
                  </a:lnTo>
                  <a:lnTo>
                    <a:pt x="702" y="331"/>
                  </a:lnTo>
                  <a:lnTo>
                    <a:pt x="698" y="334"/>
                  </a:lnTo>
                  <a:lnTo>
                    <a:pt x="695" y="337"/>
                  </a:lnTo>
                  <a:lnTo>
                    <a:pt x="692" y="341"/>
                  </a:lnTo>
                  <a:lnTo>
                    <a:pt x="687" y="348"/>
                  </a:lnTo>
                  <a:lnTo>
                    <a:pt x="682" y="356"/>
                  </a:lnTo>
                  <a:lnTo>
                    <a:pt x="678" y="364"/>
                  </a:lnTo>
                  <a:lnTo>
                    <a:pt x="675" y="374"/>
                  </a:lnTo>
                  <a:lnTo>
                    <a:pt x="674" y="379"/>
                  </a:lnTo>
                  <a:lnTo>
                    <a:pt x="673" y="384"/>
                  </a:lnTo>
                  <a:lnTo>
                    <a:pt x="671" y="394"/>
                  </a:lnTo>
                  <a:lnTo>
                    <a:pt x="671" y="404"/>
                  </a:lnTo>
                  <a:lnTo>
                    <a:pt x="671" y="415"/>
                  </a:lnTo>
                  <a:lnTo>
                    <a:pt x="672" y="420"/>
                  </a:lnTo>
                  <a:lnTo>
                    <a:pt x="673" y="425"/>
                  </a:lnTo>
                  <a:lnTo>
                    <a:pt x="675" y="435"/>
                  </a:lnTo>
                  <a:lnTo>
                    <a:pt x="679" y="445"/>
                  </a:lnTo>
                  <a:lnTo>
                    <a:pt x="681" y="449"/>
                  </a:lnTo>
                  <a:lnTo>
                    <a:pt x="683" y="454"/>
                  </a:lnTo>
                  <a:lnTo>
                    <a:pt x="688" y="460"/>
                  </a:lnTo>
                  <a:lnTo>
                    <a:pt x="692" y="466"/>
                  </a:lnTo>
                  <a:lnTo>
                    <a:pt x="698" y="472"/>
                  </a:lnTo>
                  <a:lnTo>
                    <a:pt x="704" y="476"/>
                  </a:lnTo>
                  <a:lnTo>
                    <a:pt x="708" y="479"/>
                  </a:lnTo>
                  <a:lnTo>
                    <a:pt x="712" y="481"/>
                  </a:lnTo>
                  <a:lnTo>
                    <a:pt x="716" y="482"/>
                  </a:lnTo>
                  <a:lnTo>
                    <a:pt x="721" y="483"/>
                  </a:lnTo>
                  <a:lnTo>
                    <a:pt x="725" y="483"/>
                  </a:lnTo>
                  <a:lnTo>
                    <a:pt x="729" y="482"/>
                  </a:lnTo>
                  <a:lnTo>
                    <a:pt x="737" y="480"/>
                  </a:lnTo>
                  <a:lnTo>
                    <a:pt x="745" y="476"/>
                  </a:lnTo>
                  <a:lnTo>
                    <a:pt x="753" y="472"/>
                  </a:lnTo>
                  <a:lnTo>
                    <a:pt x="767" y="460"/>
                  </a:lnTo>
                  <a:lnTo>
                    <a:pt x="774" y="455"/>
                  </a:lnTo>
                  <a:lnTo>
                    <a:pt x="781" y="451"/>
                  </a:lnTo>
                  <a:lnTo>
                    <a:pt x="787" y="448"/>
                  </a:lnTo>
                  <a:lnTo>
                    <a:pt x="791" y="447"/>
                  </a:lnTo>
                  <a:lnTo>
                    <a:pt x="793" y="447"/>
                  </a:lnTo>
                  <a:lnTo>
                    <a:pt x="796" y="447"/>
                  </a:lnTo>
                  <a:lnTo>
                    <a:pt x="799" y="448"/>
                  </a:lnTo>
                  <a:lnTo>
                    <a:pt x="801" y="449"/>
                  </a:lnTo>
                  <a:lnTo>
                    <a:pt x="803" y="451"/>
                  </a:lnTo>
                  <a:lnTo>
                    <a:pt x="806" y="454"/>
                  </a:lnTo>
                  <a:lnTo>
                    <a:pt x="808" y="457"/>
                  </a:lnTo>
                  <a:lnTo>
                    <a:pt x="810" y="461"/>
                  </a:lnTo>
                  <a:lnTo>
                    <a:pt x="812" y="467"/>
                  </a:lnTo>
                  <a:lnTo>
                    <a:pt x="812" y="665"/>
                  </a:lnTo>
                  <a:lnTo>
                    <a:pt x="139" y="665"/>
                  </a:lnTo>
                  <a:lnTo>
                    <a:pt x="139" y="462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427" y="3585"/>
              <a:ext cx="818" cy="524"/>
            </a:xfrm>
            <a:custGeom>
              <a:avLst/>
              <a:gdLst/>
              <a:ahLst/>
              <a:cxnLst>
                <a:cxn ang="0">
                  <a:pos x="136" y="313"/>
                </a:cxn>
                <a:cxn ang="0">
                  <a:pos x="129" y="307"/>
                </a:cxn>
                <a:cxn ang="0">
                  <a:pos x="120" y="306"/>
                </a:cxn>
                <a:cxn ang="0">
                  <a:pos x="104" y="314"/>
                </a:cxn>
                <a:cxn ang="0">
                  <a:pos x="82" y="330"/>
                </a:cxn>
                <a:cxn ang="0">
                  <a:pos x="67" y="339"/>
                </a:cxn>
                <a:cxn ang="0">
                  <a:pos x="50" y="341"/>
                </a:cxn>
                <a:cxn ang="0">
                  <a:pos x="37" y="338"/>
                </a:cxn>
                <a:cxn ang="0">
                  <a:pos x="21" y="324"/>
                </a:cxn>
                <a:cxn ang="0">
                  <a:pos x="10" y="307"/>
                </a:cxn>
                <a:cxn ang="0">
                  <a:pos x="3" y="287"/>
                </a:cxn>
                <a:cxn ang="0">
                  <a:pos x="0" y="260"/>
                </a:cxn>
                <a:cxn ang="0">
                  <a:pos x="6" y="229"/>
                </a:cxn>
                <a:cxn ang="0">
                  <a:pos x="14" y="211"/>
                </a:cxn>
                <a:cxn ang="0">
                  <a:pos x="26" y="195"/>
                </a:cxn>
                <a:cxn ang="0">
                  <a:pos x="39" y="186"/>
                </a:cxn>
                <a:cxn ang="0">
                  <a:pos x="52" y="183"/>
                </a:cxn>
                <a:cxn ang="0">
                  <a:pos x="65" y="184"/>
                </a:cxn>
                <a:cxn ang="0">
                  <a:pos x="84" y="192"/>
                </a:cxn>
                <a:cxn ang="0">
                  <a:pos x="105" y="208"/>
                </a:cxn>
                <a:cxn ang="0">
                  <a:pos x="121" y="215"/>
                </a:cxn>
                <a:cxn ang="0">
                  <a:pos x="128" y="214"/>
                </a:cxn>
                <a:cxn ang="0">
                  <a:pos x="135" y="208"/>
                </a:cxn>
                <a:cxn ang="0">
                  <a:pos x="142" y="195"/>
                </a:cxn>
                <a:cxn ang="0">
                  <a:pos x="420" y="3"/>
                </a:cxn>
                <a:cxn ang="0">
                  <a:pos x="430" y="10"/>
                </a:cxn>
                <a:cxn ang="0">
                  <a:pos x="432" y="19"/>
                </a:cxn>
                <a:cxn ang="0">
                  <a:pos x="429" y="30"/>
                </a:cxn>
                <a:cxn ang="0">
                  <a:pos x="416" y="49"/>
                </a:cxn>
                <a:cxn ang="0">
                  <a:pos x="406" y="66"/>
                </a:cxn>
                <a:cxn ang="0">
                  <a:pos x="402" y="80"/>
                </a:cxn>
                <a:cxn ang="0">
                  <a:pos x="401" y="91"/>
                </a:cxn>
                <a:cxn ang="0">
                  <a:pos x="405" y="103"/>
                </a:cxn>
                <a:cxn ang="0">
                  <a:pos x="411" y="113"/>
                </a:cxn>
                <a:cxn ang="0">
                  <a:pos x="424" y="125"/>
                </a:cxn>
                <a:cxn ang="0">
                  <a:pos x="450" y="137"/>
                </a:cxn>
                <a:cxn ang="0">
                  <a:pos x="470" y="141"/>
                </a:cxn>
                <a:cxn ang="0">
                  <a:pos x="496" y="140"/>
                </a:cxn>
                <a:cxn ang="0">
                  <a:pos x="522" y="133"/>
                </a:cxn>
                <a:cxn ang="0">
                  <a:pos x="538" y="124"/>
                </a:cxn>
                <a:cxn ang="0">
                  <a:pos x="553" y="108"/>
                </a:cxn>
                <a:cxn ang="0">
                  <a:pos x="558" y="95"/>
                </a:cxn>
                <a:cxn ang="0">
                  <a:pos x="558" y="83"/>
                </a:cxn>
                <a:cxn ang="0">
                  <a:pos x="548" y="58"/>
                </a:cxn>
                <a:cxn ang="0">
                  <a:pos x="529" y="30"/>
                </a:cxn>
                <a:cxn ang="0">
                  <a:pos x="524" y="18"/>
                </a:cxn>
                <a:cxn ang="0">
                  <a:pos x="525" y="13"/>
                </a:cxn>
                <a:cxn ang="0">
                  <a:pos x="531" y="6"/>
                </a:cxn>
                <a:cxn ang="0">
                  <a:pos x="544" y="0"/>
                </a:cxn>
                <a:cxn ang="0">
                  <a:pos x="142" y="524"/>
                </a:cxn>
              </a:cxnLst>
              <a:rect l="0" t="0" r="r" b="b"/>
              <a:pathLst>
                <a:path w="818" h="524">
                  <a:moveTo>
                    <a:pt x="142" y="326"/>
                  </a:moveTo>
                  <a:lnTo>
                    <a:pt x="138" y="316"/>
                  </a:lnTo>
                  <a:lnTo>
                    <a:pt x="136" y="313"/>
                  </a:lnTo>
                  <a:lnTo>
                    <a:pt x="133" y="310"/>
                  </a:lnTo>
                  <a:lnTo>
                    <a:pt x="131" y="308"/>
                  </a:lnTo>
                  <a:lnTo>
                    <a:pt x="129" y="307"/>
                  </a:lnTo>
                  <a:lnTo>
                    <a:pt x="126" y="306"/>
                  </a:lnTo>
                  <a:lnTo>
                    <a:pt x="123" y="306"/>
                  </a:lnTo>
                  <a:lnTo>
                    <a:pt x="120" y="306"/>
                  </a:lnTo>
                  <a:lnTo>
                    <a:pt x="117" y="307"/>
                  </a:lnTo>
                  <a:lnTo>
                    <a:pt x="110" y="310"/>
                  </a:lnTo>
                  <a:lnTo>
                    <a:pt x="104" y="314"/>
                  </a:lnTo>
                  <a:lnTo>
                    <a:pt x="97" y="319"/>
                  </a:lnTo>
                  <a:lnTo>
                    <a:pt x="90" y="324"/>
                  </a:lnTo>
                  <a:lnTo>
                    <a:pt x="82" y="330"/>
                  </a:lnTo>
                  <a:lnTo>
                    <a:pt x="75" y="335"/>
                  </a:lnTo>
                  <a:lnTo>
                    <a:pt x="71" y="337"/>
                  </a:lnTo>
                  <a:lnTo>
                    <a:pt x="67" y="339"/>
                  </a:lnTo>
                  <a:lnTo>
                    <a:pt x="59" y="341"/>
                  </a:lnTo>
                  <a:lnTo>
                    <a:pt x="54" y="341"/>
                  </a:lnTo>
                  <a:lnTo>
                    <a:pt x="50" y="341"/>
                  </a:lnTo>
                  <a:lnTo>
                    <a:pt x="46" y="341"/>
                  </a:lnTo>
                  <a:lnTo>
                    <a:pt x="42" y="340"/>
                  </a:lnTo>
                  <a:lnTo>
                    <a:pt x="37" y="338"/>
                  </a:lnTo>
                  <a:lnTo>
                    <a:pt x="33" y="335"/>
                  </a:lnTo>
                  <a:lnTo>
                    <a:pt x="25" y="327"/>
                  </a:lnTo>
                  <a:lnTo>
                    <a:pt x="21" y="324"/>
                  </a:lnTo>
                  <a:lnTo>
                    <a:pt x="18" y="320"/>
                  </a:lnTo>
                  <a:lnTo>
                    <a:pt x="12" y="311"/>
                  </a:lnTo>
                  <a:lnTo>
                    <a:pt x="10" y="307"/>
                  </a:lnTo>
                  <a:lnTo>
                    <a:pt x="8" y="302"/>
                  </a:lnTo>
                  <a:lnTo>
                    <a:pt x="4" y="292"/>
                  </a:lnTo>
                  <a:lnTo>
                    <a:pt x="3" y="287"/>
                  </a:lnTo>
                  <a:lnTo>
                    <a:pt x="2" y="282"/>
                  </a:lnTo>
                  <a:lnTo>
                    <a:pt x="1" y="271"/>
                  </a:lnTo>
                  <a:lnTo>
                    <a:pt x="0" y="260"/>
                  </a:lnTo>
                  <a:lnTo>
                    <a:pt x="1" y="249"/>
                  </a:lnTo>
                  <a:lnTo>
                    <a:pt x="3" y="239"/>
                  </a:lnTo>
                  <a:lnTo>
                    <a:pt x="6" y="229"/>
                  </a:lnTo>
                  <a:lnTo>
                    <a:pt x="7" y="224"/>
                  </a:lnTo>
                  <a:lnTo>
                    <a:pt x="9" y="219"/>
                  </a:lnTo>
                  <a:lnTo>
                    <a:pt x="14" y="211"/>
                  </a:lnTo>
                  <a:lnTo>
                    <a:pt x="17" y="206"/>
                  </a:lnTo>
                  <a:lnTo>
                    <a:pt x="20" y="203"/>
                  </a:lnTo>
                  <a:lnTo>
                    <a:pt x="26" y="195"/>
                  </a:lnTo>
                  <a:lnTo>
                    <a:pt x="30" y="192"/>
                  </a:lnTo>
                  <a:lnTo>
                    <a:pt x="34" y="189"/>
                  </a:lnTo>
                  <a:lnTo>
                    <a:pt x="39" y="186"/>
                  </a:lnTo>
                  <a:lnTo>
                    <a:pt x="43" y="184"/>
                  </a:lnTo>
                  <a:lnTo>
                    <a:pt x="48" y="183"/>
                  </a:lnTo>
                  <a:lnTo>
                    <a:pt x="52" y="183"/>
                  </a:lnTo>
                  <a:lnTo>
                    <a:pt x="56" y="182"/>
                  </a:lnTo>
                  <a:lnTo>
                    <a:pt x="61" y="183"/>
                  </a:lnTo>
                  <a:lnTo>
                    <a:pt x="65" y="184"/>
                  </a:lnTo>
                  <a:lnTo>
                    <a:pt x="69" y="185"/>
                  </a:lnTo>
                  <a:lnTo>
                    <a:pt x="77" y="188"/>
                  </a:lnTo>
                  <a:lnTo>
                    <a:pt x="84" y="192"/>
                  </a:lnTo>
                  <a:lnTo>
                    <a:pt x="91" y="197"/>
                  </a:lnTo>
                  <a:lnTo>
                    <a:pt x="98" y="203"/>
                  </a:lnTo>
                  <a:lnTo>
                    <a:pt x="105" y="208"/>
                  </a:lnTo>
                  <a:lnTo>
                    <a:pt x="111" y="212"/>
                  </a:lnTo>
                  <a:lnTo>
                    <a:pt x="117" y="214"/>
                  </a:lnTo>
                  <a:lnTo>
                    <a:pt x="121" y="215"/>
                  </a:lnTo>
                  <a:lnTo>
                    <a:pt x="123" y="215"/>
                  </a:lnTo>
                  <a:lnTo>
                    <a:pt x="126" y="215"/>
                  </a:lnTo>
                  <a:lnTo>
                    <a:pt x="128" y="214"/>
                  </a:lnTo>
                  <a:lnTo>
                    <a:pt x="131" y="213"/>
                  </a:lnTo>
                  <a:lnTo>
                    <a:pt x="133" y="211"/>
                  </a:lnTo>
                  <a:lnTo>
                    <a:pt x="135" y="208"/>
                  </a:lnTo>
                  <a:lnTo>
                    <a:pt x="138" y="205"/>
                  </a:lnTo>
                  <a:lnTo>
                    <a:pt x="140" y="201"/>
                  </a:lnTo>
                  <a:lnTo>
                    <a:pt x="142" y="195"/>
                  </a:lnTo>
                  <a:lnTo>
                    <a:pt x="142" y="0"/>
                  </a:lnTo>
                  <a:lnTo>
                    <a:pt x="414" y="0"/>
                  </a:lnTo>
                  <a:lnTo>
                    <a:pt x="420" y="3"/>
                  </a:lnTo>
                  <a:lnTo>
                    <a:pt x="425" y="6"/>
                  </a:lnTo>
                  <a:lnTo>
                    <a:pt x="428" y="9"/>
                  </a:lnTo>
                  <a:lnTo>
                    <a:pt x="430" y="10"/>
                  </a:lnTo>
                  <a:lnTo>
                    <a:pt x="431" y="12"/>
                  </a:lnTo>
                  <a:lnTo>
                    <a:pt x="432" y="15"/>
                  </a:lnTo>
                  <a:lnTo>
                    <a:pt x="432" y="19"/>
                  </a:lnTo>
                  <a:lnTo>
                    <a:pt x="432" y="22"/>
                  </a:lnTo>
                  <a:lnTo>
                    <a:pt x="431" y="26"/>
                  </a:lnTo>
                  <a:lnTo>
                    <a:pt x="429" y="30"/>
                  </a:lnTo>
                  <a:lnTo>
                    <a:pt x="426" y="34"/>
                  </a:lnTo>
                  <a:lnTo>
                    <a:pt x="421" y="42"/>
                  </a:lnTo>
                  <a:lnTo>
                    <a:pt x="416" y="49"/>
                  </a:lnTo>
                  <a:lnTo>
                    <a:pt x="411" y="56"/>
                  </a:lnTo>
                  <a:lnTo>
                    <a:pt x="408" y="61"/>
                  </a:lnTo>
                  <a:lnTo>
                    <a:pt x="406" y="66"/>
                  </a:lnTo>
                  <a:lnTo>
                    <a:pt x="404" y="71"/>
                  </a:lnTo>
                  <a:lnTo>
                    <a:pt x="402" y="76"/>
                  </a:lnTo>
                  <a:lnTo>
                    <a:pt x="402" y="80"/>
                  </a:lnTo>
                  <a:lnTo>
                    <a:pt x="401" y="84"/>
                  </a:lnTo>
                  <a:lnTo>
                    <a:pt x="401" y="87"/>
                  </a:lnTo>
                  <a:lnTo>
                    <a:pt x="401" y="91"/>
                  </a:lnTo>
                  <a:lnTo>
                    <a:pt x="402" y="95"/>
                  </a:lnTo>
                  <a:lnTo>
                    <a:pt x="403" y="99"/>
                  </a:lnTo>
                  <a:lnTo>
                    <a:pt x="405" y="103"/>
                  </a:lnTo>
                  <a:lnTo>
                    <a:pt x="406" y="107"/>
                  </a:lnTo>
                  <a:lnTo>
                    <a:pt x="409" y="110"/>
                  </a:lnTo>
                  <a:lnTo>
                    <a:pt x="411" y="113"/>
                  </a:lnTo>
                  <a:lnTo>
                    <a:pt x="414" y="117"/>
                  </a:lnTo>
                  <a:lnTo>
                    <a:pt x="417" y="120"/>
                  </a:lnTo>
                  <a:lnTo>
                    <a:pt x="424" y="125"/>
                  </a:lnTo>
                  <a:lnTo>
                    <a:pt x="432" y="130"/>
                  </a:lnTo>
                  <a:lnTo>
                    <a:pt x="441" y="134"/>
                  </a:lnTo>
                  <a:lnTo>
                    <a:pt x="450" y="137"/>
                  </a:lnTo>
                  <a:lnTo>
                    <a:pt x="455" y="138"/>
                  </a:lnTo>
                  <a:lnTo>
                    <a:pt x="460" y="139"/>
                  </a:lnTo>
                  <a:lnTo>
                    <a:pt x="470" y="141"/>
                  </a:lnTo>
                  <a:lnTo>
                    <a:pt x="481" y="141"/>
                  </a:lnTo>
                  <a:lnTo>
                    <a:pt x="491" y="141"/>
                  </a:lnTo>
                  <a:lnTo>
                    <a:pt x="496" y="140"/>
                  </a:lnTo>
                  <a:lnTo>
                    <a:pt x="502" y="139"/>
                  </a:lnTo>
                  <a:lnTo>
                    <a:pt x="512" y="137"/>
                  </a:lnTo>
                  <a:lnTo>
                    <a:pt x="522" y="133"/>
                  </a:lnTo>
                  <a:lnTo>
                    <a:pt x="527" y="131"/>
                  </a:lnTo>
                  <a:lnTo>
                    <a:pt x="531" y="128"/>
                  </a:lnTo>
                  <a:lnTo>
                    <a:pt x="538" y="124"/>
                  </a:lnTo>
                  <a:lnTo>
                    <a:pt x="544" y="119"/>
                  </a:lnTo>
                  <a:lnTo>
                    <a:pt x="549" y="114"/>
                  </a:lnTo>
                  <a:lnTo>
                    <a:pt x="553" y="108"/>
                  </a:lnTo>
                  <a:lnTo>
                    <a:pt x="555" y="104"/>
                  </a:lnTo>
                  <a:lnTo>
                    <a:pt x="557" y="100"/>
                  </a:lnTo>
                  <a:lnTo>
                    <a:pt x="558" y="95"/>
                  </a:lnTo>
                  <a:lnTo>
                    <a:pt x="559" y="91"/>
                  </a:lnTo>
                  <a:lnTo>
                    <a:pt x="559" y="87"/>
                  </a:lnTo>
                  <a:lnTo>
                    <a:pt x="558" y="83"/>
                  </a:lnTo>
                  <a:lnTo>
                    <a:pt x="556" y="75"/>
                  </a:lnTo>
                  <a:lnTo>
                    <a:pt x="553" y="66"/>
                  </a:lnTo>
                  <a:lnTo>
                    <a:pt x="548" y="58"/>
                  </a:lnTo>
                  <a:lnTo>
                    <a:pt x="538" y="43"/>
                  </a:lnTo>
                  <a:lnTo>
                    <a:pt x="533" y="37"/>
                  </a:lnTo>
                  <a:lnTo>
                    <a:pt x="529" y="30"/>
                  </a:lnTo>
                  <a:lnTo>
                    <a:pt x="526" y="24"/>
                  </a:lnTo>
                  <a:lnTo>
                    <a:pt x="525" y="21"/>
                  </a:lnTo>
                  <a:lnTo>
                    <a:pt x="524" y="18"/>
                  </a:lnTo>
                  <a:lnTo>
                    <a:pt x="524" y="16"/>
                  </a:lnTo>
                  <a:lnTo>
                    <a:pt x="525" y="14"/>
                  </a:lnTo>
                  <a:lnTo>
                    <a:pt x="525" y="13"/>
                  </a:lnTo>
                  <a:lnTo>
                    <a:pt x="526" y="11"/>
                  </a:lnTo>
                  <a:lnTo>
                    <a:pt x="528" y="8"/>
                  </a:lnTo>
                  <a:lnTo>
                    <a:pt x="531" y="6"/>
                  </a:lnTo>
                  <a:lnTo>
                    <a:pt x="534" y="4"/>
                  </a:lnTo>
                  <a:lnTo>
                    <a:pt x="539" y="2"/>
                  </a:lnTo>
                  <a:lnTo>
                    <a:pt x="544" y="0"/>
                  </a:lnTo>
                  <a:lnTo>
                    <a:pt x="818" y="0"/>
                  </a:lnTo>
                  <a:lnTo>
                    <a:pt x="818" y="524"/>
                  </a:lnTo>
                  <a:lnTo>
                    <a:pt x="142" y="524"/>
                  </a:lnTo>
                  <a:lnTo>
                    <a:pt x="142" y="32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1427" y="2400"/>
              <a:ext cx="817" cy="804"/>
            </a:xfrm>
            <a:custGeom>
              <a:avLst/>
              <a:gdLst/>
              <a:ahLst/>
              <a:cxnLst>
                <a:cxn ang="0">
                  <a:pos x="47" y="323"/>
                </a:cxn>
                <a:cxn ang="0">
                  <a:pos x="64" y="323"/>
                </a:cxn>
                <a:cxn ang="0">
                  <a:pos x="91" y="337"/>
                </a:cxn>
                <a:cxn ang="0">
                  <a:pos x="116" y="354"/>
                </a:cxn>
                <a:cxn ang="0">
                  <a:pos x="130" y="353"/>
                </a:cxn>
                <a:cxn ang="0">
                  <a:pos x="139" y="341"/>
                </a:cxn>
                <a:cxn ang="0">
                  <a:pos x="418" y="138"/>
                </a:cxn>
                <a:cxn ang="0">
                  <a:pos x="432" y="126"/>
                </a:cxn>
                <a:cxn ang="0">
                  <a:pos x="427" y="108"/>
                </a:cxn>
                <a:cxn ang="0">
                  <a:pos x="407" y="76"/>
                </a:cxn>
                <a:cxn ang="0">
                  <a:pos x="401" y="57"/>
                </a:cxn>
                <a:cxn ang="0">
                  <a:pos x="406" y="34"/>
                </a:cxn>
                <a:cxn ang="0">
                  <a:pos x="422" y="17"/>
                </a:cxn>
                <a:cxn ang="0">
                  <a:pos x="446" y="5"/>
                </a:cxn>
                <a:cxn ang="0">
                  <a:pos x="474" y="0"/>
                </a:cxn>
                <a:cxn ang="0">
                  <a:pos x="504" y="2"/>
                </a:cxn>
                <a:cxn ang="0">
                  <a:pos x="524" y="9"/>
                </a:cxn>
                <a:cxn ang="0">
                  <a:pos x="545" y="24"/>
                </a:cxn>
                <a:cxn ang="0">
                  <a:pos x="556" y="42"/>
                </a:cxn>
                <a:cxn ang="0">
                  <a:pos x="556" y="63"/>
                </a:cxn>
                <a:cxn ang="0">
                  <a:pos x="547" y="83"/>
                </a:cxn>
                <a:cxn ang="0">
                  <a:pos x="525" y="114"/>
                </a:cxn>
                <a:cxn ang="0">
                  <a:pos x="524" y="128"/>
                </a:cxn>
                <a:cxn ang="0">
                  <a:pos x="532" y="136"/>
                </a:cxn>
                <a:cxn ang="0">
                  <a:pos x="817" y="141"/>
                </a:cxn>
                <a:cxn ang="0">
                  <a:pos x="531" y="668"/>
                </a:cxn>
                <a:cxn ang="0">
                  <a:pos x="524" y="678"/>
                </a:cxn>
                <a:cxn ang="0">
                  <a:pos x="527" y="692"/>
                </a:cxn>
                <a:cxn ang="0">
                  <a:pos x="547" y="720"/>
                </a:cxn>
                <a:cxn ang="0">
                  <a:pos x="558" y="750"/>
                </a:cxn>
                <a:cxn ang="0">
                  <a:pos x="554" y="767"/>
                </a:cxn>
                <a:cxn ang="0">
                  <a:pos x="537" y="786"/>
                </a:cxn>
                <a:cxn ang="0">
                  <a:pos x="510" y="800"/>
                </a:cxn>
                <a:cxn ang="0">
                  <a:pos x="477" y="804"/>
                </a:cxn>
                <a:cxn ang="0">
                  <a:pos x="441" y="796"/>
                </a:cxn>
                <a:cxn ang="0">
                  <a:pos x="419" y="784"/>
                </a:cxn>
                <a:cxn ang="0">
                  <a:pos x="404" y="765"/>
                </a:cxn>
                <a:cxn ang="0">
                  <a:pos x="400" y="748"/>
                </a:cxn>
                <a:cxn ang="0">
                  <a:pos x="406" y="726"/>
                </a:cxn>
                <a:cxn ang="0">
                  <a:pos x="424" y="698"/>
                </a:cxn>
                <a:cxn ang="0">
                  <a:pos x="432" y="680"/>
                </a:cxn>
                <a:cxn ang="0">
                  <a:pos x="428" y="671"/>
                </a:cxn>
                <a:cxn ang="0">
                  <a:pos x="412" y="662"/>
                </a:cxn>
                <a:cxn ang="0">
                  <a:pos x="135" y="452"/>
                </a:cxn>
                <a:cxn ang="0">
                  <a:pos x="125" y="445"/>
                </a:cxn>
                <a:cxn ang="0">
                  <a:pos x="110" y="450"/>
                </a:cxn>
                <a:cxn ang="0">
                  <a:pos x="74" y="475"/>
                </a:cxn>
                <a:cxn ang="0">
                  <a:pos x="54" y="481"/>
                </a:cxn>
                <a:cxn ang="0">
                  <a:pos x="37" y="477"/>
                </a:cxn>
                <a:cxn ang="0">
                  <a:pos x="17" y="459"/>
                </a:cxn>
                <a:cxn ang="0">
                  <a:pos x="4" y="432"/>
                </a:cxn>
                <a:cxn ang="0">
                  <a:pos x="0" y="400"/>
                </a:cxn>
                <a:cxn ang="0">
                  <a:pos x="7" y="364"/>
                </a:cxn>
                <a:cxn ang="0">
                  <a:pos x="19" y="342"/>
                </a:cxn>
              </a:cxnLst>
              <a:rect l="0" t="0" r="r" b="b"/>
              <a:pathLst>
                <a:path w="817" h="804">
                  <a:moveTo>
                    <a:pt x="33" y="329"/>
                  </a:moveTo>
                  <a:lnTo>
                    <a:pt x="38" y="326"/>
                  </a:lnTo>
                  <a:lnTo>
                    <a:pt x="43" y="324"/>
                  </a:lnTo>
                  <a:lnTo>
                    <a:pt x="47" y="323"/>
                  </a:lnTo>
                  <a:lnTo>
                    <a:pt x="51" y="322"/>
                  </a:lnTo>
                  <a:lnTo>
                    <a:pt x="56" y="322"/>
                  </a:lnTo>
                  <a:lnTo>
                    <a:pt x="60" y="322"/>
                  </a:lnTo>
                  <a:lnTo>
                    <a:pt x="64" y="323"/>
                  </a:lnTo>
                  <a:lnTo>
                    <a:pt x="68" y="324"/>
                  </a:lnTo>
                  <a:lnTo>
                    <a:pt x="76" y="328"/>
                  </a:lnTo>
                  <a:lnTo>
                    <a:pt x="84" y="332"/>
                  </a:lnTo>
                  <a:lnTo>
                    <a:pt x="91" y="337"/>
                  </a:lnTo>
                  <a:lnTo>
                    <a:pt x="98" y="343"/>
                  </a:lnTo>
                  <a:lnTo>
                    <a:pt x="104" y="347"/>
                  </a:lnTo>
                  <a:lnTo>
                    <a:pt x="110" y="351"/>
                  </a:lnTo>
                  <a:lnTo>
                    <a:pt x="116" y="354"/>
                  </a:lnTo>
                  <a:lnTo>
                    <a:pt x="120" y="355"/>
                  </a:lnTo>
                  <a:lnTo>
                    <a:pt x="123" y="355"/>
                  </a:lnTo>
                  <a:lnTo>
                    <a:pt x="128" y="354"/>
                  </a:lnTo>
                  <a:lnTo>
                    <a:pt x="130" y="353"/>
                  </a:lnTo>
                  <a:lnTo>
                    <a:pt x="132" y="351"/>
                  </a:lnTo>
                  <a:lnTo>
                    <a:pt x="135" y="348"/>
                  </a:lnTo>
                  <a:lnTo>
                    <a:pt x="137" y="345"/>
                  </a:lnTo>
                  <a:lnTo>
                    <a:pt x="139" y="341"/>
                  </a:lnTo>
                  <a:lnTo>
                    <a:pt x="141" y="335"/>
                  </a:lnTo>
                  <a:lnTo>
                    <a:pt x="141" y="141"/>
                  </a:lnTo>
                  <a:lnTo>
                    <a:pt x="412" y="141"/>
                  </a:lnTo>
                  <a:lnTo>
                    <a:pt x="418" y="138"/>
                  </a:lnTo>
                  <a:lnTo>
                    <a:pt x="423" y="136"/>
                  </a:lnTo>
                  <a:lnTo>
                    <a:pt x="427" y="133"/>
                  </a:lnTo>
                  <a:lnTo>
                    <a:pt x="430" y="129"/>
                  </a:lnTo>
                  <a:lnTo>
                    <a:pt x="432" y="126"/>
                  </a:lnTo>
                  <a:lnTo>
                    <a:pt x="432" y="122"/>
                  </a:lnTo>
                  <a:lnTo>
                    <a:pt x="432" y="119"/>
                  </a:lnTo>
                  <a:lnTo>
                    <a:pt x="431" y="115"/>
                  </a:lnTo>
                  <a:lnTo>
                    <a:pt x="427" y="108"/>
                  </a:lnTo>
                  <a:lnTo>
                    <a:pt x="422" y="100"/>
                  </a:lnTo>
                  <a:lnTo>
                    <a:pt x="416" y="92"/>
                  </a:lnTo>
                  <a:lnTo>
                    <a:pt x="410" y="84"/>
                  </a:lnTo>
                  <a:lnTo>
                    <a:pt x="407" y="76"/>
                  </a:lnTo>
                  <a:lnTo>
                    <a:pt x="404" y="70"/>
                  </a:lnTo>
                  <a:lnTo>
                    <a:pt x="403" y="66"/>
                  </a:lnTo>
                  <a:lnTo>
                    <a:pt x="402" y="63"/>
                  </a:lnTo>
                  <a:lnTo>
                    <a:pt x="401" y="57"/>
                  </a:lnTo>
                  <a:lnTo>
                    <a:pt x="401" y="51"/>
                  </a:lnTo>
                  <a:lnTo>
                    <a:pt x="402" y="45"/>
                  </a:lnTo>
                  <a:lnTo>
                    <a:pt x="403" y="39"/>
                  </a:lnTo>
                  <a:lnTo>
                    <a:pt x="406" y="34"/>
                  </a:lnTo>
                  <a:lnTo>
                    <a:pt x="409" y="29"/>
                  </a:lnTo>
                  <a:lnTo>
                    <a:pt x="413" y="25"/>
                  </a:lnTo>
                  <a:lnTo>
                    <a:pt x="417" y="20"/>
                  </a:lnTo>
                  <a:lnTo>
                    <a:pt x="422" y="17"/>
                  </a:lnTo>
                  <a:lnTo>
                    <a:pt x="427" y="13"/>
                  </a:lnTo>
                  <a:lnTo>
                    <a:pt x="433" y="10"/>
                  </a:lnTo>
                  <a:lnTo>
                    <a:pt x="439" y="7"/>
                  </a:lnTo>
                  <a:lnTo>
                    <a:pt x="446" y="5"/>
                  </a:lnTo>
                  <a:lnTo>
                    <a:pt x="452" y="3"/>
                  </a:lnTo>
                  <a:lnTo>
                    <a:pt x="459" y="1"/>
                  </a:lnTo>
                  <a:lnTo>
                    <a:pt x="467" y="0"/>
                  </a:lnTo>
                  <a:lnTo>
                    <a:pt x="474" y="0"/>
                  </a:lnTo>
                  <a:lnTo>
                    <a:pt x="481" y="0"/>
                  </a:lnTo>
                  <a:lnTo>
                    <a:pt x="489" y="0"/>
                  </a:lnTo>
                  <a:lnTo>
                    <a:pt x="496" y="1"/>
                  </a:lnTo>
                  <a:lnTo>
                    <a:pt x="504" y="2"/>
                  </a:lnTo>
                  <a:lnTo>
                    <a:pt x="511" y="4"/>
                  </a:lnTo>
                  <a:lnTo>
                    <a:pt x="518" y="6"/>
                  </a:lnTo>
                  <a:lnTo>
                    <a:pt x="521" y="8"/>
                  </a:lnTo>
                  <a:lnTo>
                    <a:pt x="524" y="9"/>
                  </a:lnTo>
                  <a:lnTo>
                    <a:pt x="531" y="12"/>
                  </a:lnTo>
                  <a:lnTo>
                    <a:pt x="537" y="16"/>
                  </a:lnTo>
                  <a:lnTo>
                    <a:pt x="542" y="21"/>
                  </a:lnTo>
                  <a:lnTo>
                    <a:pt x="545" y="24"/>
                  </a:lnTo>
                  <a:lnTo>
                    <a:pt x="547" y="26"/>
                  </a:lnTo>
                  <a:lnTo>
                    <a:pt x="551" y="32"/>
                  </a:lnTo>
                  <a:lnTo>
                    <a:pt x="554" y="37"/>
                  </a:lnTo>
                  <a:lnTo>
                    <a:pt x="556" y="42"/>
                  </a:lnTo>
                  <a:lnTo>
                    <a:pt x="557" y="47"/>
                  </a:lnTo>
                  <a:lnTo>
                    <a:pt x="557" y="54"/>
                  </a:lnTo>
                  <a:lnTo>
                    <a:pt x="557" y="60"/>
                  </a:lnTo>
                  <a:lnTo>
                    <a:pt x="556" y="63"/>
                  </a:lnTo>
                  <a:lnTo>
                    <a:pt x="555" y="67"/>
                  </a:lnTo>
                  <a:lnTo>
                    <a:pt x="551" y="74"/>
                  </a:lnTo>
                  <a:lnTo>
                    <a:pt x="549" y="78"/>
                  </a:lnTo>
                  <a:lnTo>
                    <a:pt x="547" y="83"/>
                  </a:lnTo>
                  <a:lnTo>
                    <a:pt x="537" y="96"/>
                  </a:lnTo>
                  <a:lnTo>
                    <a:pt x="530" y="106"/>
                  </a:lnTo>
                  <a:lnTo>
                    <a:pt x="528" y="110"/>
                  </a:lnTo>
                  <a:lnTo>
                    <a:pt x="525" y="114"/>
                  </a:lnTo>
                  <a:lnTo>
                    <a:pt x="524" y="118"/>
                  </a:lnTo>
                  <a:lnTo>
                    <a:pt x="523" y="122"/>
                  </a:lnTo>
                  <a:lnTo>
                    <a:pt x="523" y="126"/>
                  </a:lnTo>
                  <a:lnTo>
                    <a:pt x="524" y="128"/>
                  </a:lnTo>
                  <a:lnTo>
                    <a:pt x="525" y="129"/>
                  </a:lnTo>
                  <a:lnTo>
                    <a:pt x="526" y="131"/>
                  </a:lnTo>
                  <a:lnTo>
                    <a:pt x="528" y="133"/>
                  </a:lnTo>
                  <a:lnTo>
                    <a:pt x="532" y="136"/>
                  </a:lnTo>
                  <a:lnTo>
                    <a:pt x="534" y="137"/>
                  </a:lnTo>
                  <a:lnTo>
                    <a:pt x="537" y="138"/>
                  </a:lnTo>
                  <a:lnTo>
                    <a:pt x="545" y="141"/>
                  </a:lnTo>
                  <a:lnTo>
                    <a:pt x="817" y="141"/>
                  </a:lnTo>
                  <a:lnTo>
                    <a:pt x="817" y="662"/>
                  </a:lnTo>
                  <a:lnTo>
                    <a:pt x="545" y="662"/>
                  </a:lnTo>
                  <a:lnTo>
                    <a:pt x="535" y="666"/>
                  </a:lnTo>
                  <a:lnTo>
                    <a:pt x="531" y="668"/>
                  </a:lnTo>
                  <a:lnTo>
                    <a:pt x="528" y="670"/>
                  </a:lnTo>
                  <a:lnTo>
                    <a:pt x="526" y="673"/>
                  </a:lnTo>
                  <a:lnTo>
                    <a:pt x="524" y="675"/>
                  </a:lnTo>
                  <a:lnTo>
                    <a:pt x="524" y="678"/>
                  </a:lnTo>
                  <a:lnTo>
                    <a:pt x="523" y="680"/>
                  </a:lnTo>
                  <a:lnTo>
                    <a:pt x="524" y="683"/>
                  </a:lnTo>
                  <a:lnTo>
                    <a:pt x="524" y="686"/>
                  </a:lnTo>
                  <a:lnTo>
                    <a:pt x="527" y="692"/>
                  </a:lnTo>
                  <a:lnTo>
                    <a:pt x="531" y="699"/>
                  </a:lnTo>
                  <a:lnTo>
                    <a:pt x="536" y="706"/>
                  </a:lnTo>
                  <a:lnTo>
                    <a:pt x="542" y="713"/>
                  </a:lnTo>
                  <a:lnTo>
                    <a:pt x="547" y="720"/>
                  </a:lnTo>
                  <a:lnTo>
                    <a:pt x="551" y="728"/>
                  </a:lnTo>
                  <a:lnTo>
                    <a:pt x="555" y="737"/>
                  </a:lnTo>
                  <a:lnTo>
                    <a:pt x="558" y="745"/>
                  </a:lnTo>
                  <a:lnTo>
                    <a:pt x="558" y="750"/>
                  </a:lnTo>
                  <a:lnTo>
                    <a:pt x="558" y="754"/>
                  </a:lnTo>
                  <a:lnTo>
                    <a:pt x="557" y="758"/>
                  </a:lnTo>
                  <a:lnTo>
                    <a:pt x="556" y="762"/>
                  </a:lnTo>
                  <a:lnTo>
                    <a:pt x="554" y="767"/>
                  </a:lnTo>
                  <a:lnTo>
                    <a:pt x="552" y="771"/>
                  </a:lnTo>
                  <a:lnTo>
                    <a:pt x="545" y="779"/>
                  </a:lnTo>
                  <a:lnTo>
                    <a:pt x="541" y="783"/>
                  </a:lnTo>
                  <a:lnTo>
                    <a:pt x="537" y="786"/>
                  </a:lnTo>
                  <a:lnTo>
                    <a:pt x="529" y="792"/>
                  </a:lnTo>
                  <a:lnTo>
                    <a:pt x="524" y="794"/>
                  </a:lnTo>
                  <a:lnTo>
                    <a:pt x="520" y="796"/>
                  </a:lnTo>
                  <a:lnTo>
                    <a:pt x="510" y="800"/>
                  </a:lnTo>
                  <a:lnTo>
                    <a:pt x="504" y="801"/>
                  </a:lnTo>
                  <a:lnTo>
                    <a:pt x="498" y="802"/>
                  </a:lnTo>
                  <a:lnTo>
                    <a:pt x="488" y="803"/>
                  </a:lnTo>
                  <a:lnTo>
                    <a:pt x="477" y="804"/>
                  </a:lnTo>
                  <a:lnTo>
                    <a:pt x="466" y="803"/>
                  </a:lnTo>
                  <a:lnTo>
                    <a:pt x="456" y="801"/>
                  </a:lnTo>
                  <a:lnTo>
                    <a:pt x="446" y="798"/>
                  </a:lnTo>
                  <a:lnTo>
                    <a:pt x="441" y="796"/>
                  </a:lnTo>
                  <a:lnTo>
                    <a:pt x="436" y="794"/>
                  </a:lnTo>
                  <a:lnTo>
                    <a:pt x="427" y="790"/>
                  </a:lnTo>
                  <a:lnTo>
                    <a:pt x="423" y="787"/>
                  </a:lnTo>
                  <a:lnTo>
                    <a:pt x="419" y="784"/>
                  </a:lnTo>
                  <a:lnTo>
                    <a:pt x="412" y="778"/>
                  </a:lnTo>
                  <a:lnTo>
                    <a:pt x="409" y="774"/>
                  </a:lnTo>
                  <a:lnTo>
                    <a:pt x="407" y="770"/>
                  </a:lnTo>
                  <a:lnTo>
                    <a:pt x="404" y="765"/>
                  </a:lnTo>
                  <a:lnTo>
                    <a:pt x="402" y="761"/>
                  </a:lnTo>
                  <a:lnTo>
                    <a:pt x="401" y="756"/>
                  </a:lnTo>
                  <a:lnTo>
                    <a:pt x="400" y="752"/>
                  </a:lnTo>
                  <a:lnTo>
                    <a:pt x="400" y="748"/>
                  </a:lnTo>
                  <a:lnTo>
                    <a:pt x="400" y="743"/>
                  </a:lnTo>
                  <a:lnTo>
                    <a:pt x="401" y="739"/>
                  </a:lnTo>
                  <a:lnTo>
                    <a:pt x="402" y="735"/>
                  </a:lnTo>
                  <a:lnTo>
                    <a:pt x="406" y="726"/>
                  </a:lnTo>
                  <a:lnTo>
                    <a:pt x="410" y="719"/>
                  </a:lnTo>
                  <a:lnTo>
                    <a:pt x="415" y="711"/>
                  </a:lnTo>
                  <a:lnTo>
                    <a:pt x="420" y="704"/>
                  </a:lnTo>
                  <a:lnTo>
                    <a:pt x="424" y="698"/>
                  </a:lnTo>
                  <a:lnTo>
                    <a:pt x="428" y="692"/>
                  </a:lnTo>
                  <a:lnTo>
                    <a:pt x="431" y="686"/>
                  </a:lnTo>
                  <a:lnTo>
                    <a:pt x="432" y="683"/>
                  </a:lnTo>
                  <a:lnTo>
                    <a:pt x="432" y="680"/>
                  </a:lnTo>
                  <a:lnTo>
                    <a:pt x="432" y="678"/>
                  </a:lnTo>
                  <a:lnTo>
                    <a:pt x="431" y="675"/>
                  </a:lnTo>
                  <a:lnTo>
                    <a:pt x="430" y="673"/>
                  </a:lnTo>
                  <a:lnTo>
                    <a:pt x="428" y="671"/>
                  </a:lnTo>
                  <a:lnTo>
                    <a:pt x="425" y="668"/>
                  </a:lnTo>
                  <a:lnTo>
                    <a:pt x="421" y="666"/>
                  </a:lnTo>
                  <a:lnTo>
                    <a:pt x="417" y="664"/>
                  </a:lnTo>
                  <a:lnTo>
                    <a:pt x="412" y="662"/>
                  </a:lnTo>
                  <a:lnTo>
                    <a:pt x="141" y="662"/>
                  </a:lnTo>
                  <a:lnTo>
                    <a:pt x="141" y="466"/>
                  </a:lnTo>
                  <a:lnTo>
                    <a:pt x="137" y="456"/>
                  </a:lnTo>
                  <a:lnTo>
                    <a:pt x="135" y="452"/>
                  </a:lnTo>
                  <a:lnTo>
                    <a:pt x="133" y="449"/>
                  </a:lnTo>
                  <a:lnTo>
                    <a:pt x="130" y="447"/>
                  </a:lnTo>
                  <a:lnTo>
                    <a:pt x="128" y="446"/>
                  </a:lnTo>
                  <a:lnTo>
                    <a:pt x="125" y="445"/>
                  </a:lnTo>
                  <a:lnTo>
                    <a:pt x="123" y="445"/>
                  </a:lnTo>
                  <a:lnTo>
                    <a:pt x="120" y="446"/>
                  </a:lnTo>
                  <a:lnTo>
                    <a:pt x="116" y="447"/>
                  </a:lnTo>
                  <a:lnTo>
                    <a:pt x="110" y="450"/>
                  </a:lnTo>
                  <a:lnTo>
                    <a:pt x="103" y="454"/>
                  </a:lnTo>
                  <a:lnTo>
                    <a:pt x="96" y="459"/>
                  </a:lnTo>
                  <a:lnTo>
                    <a:pt x="82" y="469"/>
                  </a:lnTo>
                  <a:lnTo>
                    <a:pt x="74" y="475"/>
                  </a:lnTo>
                  <a:lnTo>
                    <a:pt x="70" y="477"/>
                  </a:lnTo>
                  <a:lnTo>
                    <a:pt x="66" y="478"/>
                  </a:lnTo>
                  <a:lnTo>
                    <a:pt x="58" y="481"/>
                  </a:lnTo>
                  <a:lnTo>
                    <a:pt x="54" y="481"/>
                  </a:lnTo>
                  <a:lnTo>
                    <a:pt x="50" y="481"/>
                  </a:lnTo>
                  <a:lnTo>
                    <a:pt x="45" y="480"/>
                  </a:lnTo>
                  <a:lnTo>
                    <a:pt x="41" y="479"/>
                  </a:lnTo>
                  <a:lnTo>
                    <a:pt x="37" y="477"/>
                  </a:lnTo>
                  <a:lnTo>
                    <a:pt x="32" y="475"/>
                  </a:lnTo>
                  <a:lnTo>
                    <a:pt x="24" y="467"/>
                  </a:lnTo>
                  <a:lnTo>
                    <a:pt x="21" y="463"/>
                  </a:lnTo>
                  <a:lnTo>
                    <a:pt x="17" y="459"/>
                  </a:lnTo>
                  <a:lnTo>
                    <a:pt x="12" y="451"/>
                  </a:lnTo>
                  <a:lnTo>
                    <a:pt x="9" y="446"/>
                  </a:lnTo>
                  <a:lnTo>
                    <a:pt x="7" y="442"/>
                  </a:lnTo>
                  <a:lnTo>
                    <a:pt x="4" y="432"/>
                  </a:lnTo>
                  <a:lnTo>
                    <a:pt x="2" y="426"/>
                  </a:lnTo>
                  <a:lnTo>
                    <a:pt x="1" y="421"/>
                  </a:lnTo>
                  <a:lnTo>
                    <a:pt x="0" y="411"/>
                  </a:lnTo>
                  <a:lnTo>
                    <a:pt x="0" y="400"/>
                  </a:lnTo>
                  <a:lnTo>
                    <a:pt x="1" y="389"/>
                  </a:lnTo>
                  <a:lnTo>
                    <a:pt x="2" y="379"/>
                  </a:lnTo>
                  <a:lnTo>
                    <a:pt x="5" y="369"/>
                  </a:lnTo>
                  <a:lnTo>
                    <a:pt x="7" y="364"/>
                  </a:lnTo>
                  <a:lnTo>
                    <a:pt x="9" y="359"/>
                  </a:lnTo>
                  <a:lnTo>
                    <a:pt x="14" y="350"/>
                  </a:lnTo>
                  <a:lnTo>
                    <a:pt x="16" y="346"/>
                  </a:lnTo>
                  <a:lnTo>
                    <a:pt x="19" y="342"/>
                  </a:lnTo>
                  <a:lnTo>
                    <a:pt x="26" y="334"/>
                  </a:lnTo>
                  <a:lnTo>
                    <a:pt x="29" y="331"/>
                  </a:lnTo>
                  <a:lnTo>
                    <a:pt x="33" y="329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895" y="2400"/>
              <a:ext cx="673" cy="662"/>
            </a:xfrm>
            <a:custGeom>
              <a:avLst/>
              <a:gdLst/>
              <a:ahLst/>
              <a:cxnLst>
                <a:cxn ang="0">
                  <a:pos x="11" y="448"/>
                </a:cxn>
                <a:cxn ang="0">
                  <a:pos x="27" y="447"/>
                </a:cxn>
                <a:cxn ang="0">
                  <a:pos x="60" y="469"/>
                </a:cxn>
                <a:cxn ang="0">
                  <a:pos x="85" y="481"/>
                </a:cxn>
                <a:cxn ang="0">
                  <a:pos x="109" y="475"/>
                </a:cxn>
                <a:cxn ang="0">
                  <a:pos x="132" y="446"/>
                </a:cxn>
                <a:cxn ang="0">
                  <a:pos x="142" y="411"/>
                </a:cxn>
                <a:cxn ang="0">
                  <a:pos x="135" y="364"/>
                </a:cxn>
                <a:cxn ang="0">
                  <a:pos x="116" y="334"/>
                </a:cxn>
                <a:cxn ang="0">
                  <a:pos x="92" y="322"/>
                </a:cxn>
                <a:cxn ang="0">
                  <a:pos x="67" y="327"/>
                </a:cxn>
                <a:cxn ang="0">
                  <a:pos x="26" y="354"/>
                </a:cxn>
                <a:cxn ang="0">
                  <a:pos x="11" y="352"/>
                </a:cxn>
                <a:cxn ang="0">
                  <a:pos x="0" y="333"/>
                </a:cxn>
                <a:cxn ang="0">
                  <a:pos x="283" y="135"/>
                </a:cxn>
                <a:cxn ang="0">
                  <a:pos x="290" y="123"/>
                </a:cxn>
                <a:cxn ang="0">
                  <a:pos x="278" y="99"/>
                </a:cxn>
                <a:cxn ang="0">
                  <a:pos x="258" y="64"/>
                </a:cxn>
                <a:cxn ang="0">
                  <a:pos x="259" y="43"/>
                </a:cxn>
                <a:cxn ang="0">
                  <a:pos x="274" y="22"/>
                </a:cxn>
                <a:cxn ang="0">
                  <a:pos x="304" y="5"/>
                </a:cxn>
                <a:cxn ang="0">
                  <a:pos x="356" y="1"/>
                </a:cxn>
                <a:cxn ang="0">
                  <a:pos x="390" y="14"/>
                </a:cxn>
                <a:cxn ang="0">
                  <a:pos x="410" y="32"/>
                </a:cxn>
                <a:cxn ang="0">
                  <a:pos x="416" y="54"/>
                </a:cxn>
                <a:cxn ang="0">
                  <a:pos x="394" y="98"/>
                </a:cxn>
                <a:cxn ang="0">
                  <a:pos x="381" y="123"/>
                </a:cxn>
                <a:cxn ang="0">
                  <a:pos x="388" y="135"/>
                </a:cxn>
                <a:cxn ang="0">
                  <a:pos x="673" y="333"/>
                </a:cxn>
                <a:cxn ang="0">
                  <a:pos x="662" y="353"/>
                </a:cxn>
                <a:cxn ang="0">
                  <a:pos x="648" y="354"/>
                </a:cxn>
                <a:cxn ang="0">
                  <a:pos x="615" y="332"/>
                </a:cxn>
                <a:cxn ang="0">
                  <a:pos x="587" y="322"/>
                </a:cxn>
                <a:cxn ang="0">
                  <a:pos x="565" y="329"/>
                </a:cxn>
                <a:cxn ang="0">
                  <a:pos x="545" y="350"/>
                </a:cxn>
                <a:cxn ang="0">
                  <a:pos x="532" y="389"/>
                </a:cxn>
                <a:cxn ang="0">
                  <a:pos x="535" y="432"/>
                </a:cxn>
                <a:cxn ang="0">
                  <a:pos x="549" y="459"/>
                </a:cxn>
                <a:cxn ang="0">
                  <a:pos x="568" y="477"/>
                </a:cxn>
                <a:cxn ang="0">
                  <a:pos x="590" y="481"/>
                </a:cxn>
                <a:cxn ang="0">
                  <a:pos x="628" y="458"/>
                </a:cxn>
                <a:cxn ang="0">
                  <a:pos x="652" y="446"/>
                </a:cxn>
                <a:cxn ang="0">
                  <a:pos x="665" y="450"/>
                </a:cxn>
                <a:cxn ang="0">
                  <a:pos x="673" y="662"/>
                </a:cxn>
                <a:cxn ang="0">
                  <a:pos x="383" y="652"/>
                </a:cxn>
                <a:cxn ang="0">
                  <a:pos x="382" y="638"/>
                </a:cxn>
                <a:cxn ang="0">
                  <a:pos x="405" y="604"/>
                </a:cxn>
                <a:cxn ang="0">
                  <a:pos x="416" y="570"/>
                </a:cxn>
                <a:cxn ang="0">
                  <a:pos x="403" y="545"/>
                </a:cxn>
                <a:cxn ang="0">
                  <a:pos x="377" y="528"/>
                </a:cxn>
                <a:cxn ang="0">
                  <a:pos x="335" y="521"/>
                </a:cxn>
                <a:cxn ang="0">
                  <a:pos x="294" y="530"/>
                </a:cxn>
                <a:cxn ang="0">
                  <a:pos x="267" y="550"/>
                </a:cxn>
                <a:cxn ang="0">
                  <a:pos x="257" y="572"/>
                </a:cxn>
                <a:cxn ang="0">
                  <a:pos x="263" y="597"/>
                </a:cxn>
                <a:cxn ang="0">
                  <a:pos x="287" y="633"/>
                </a:cxn>
                <a:cxn ang="0">
                  <a:pos x="289" y="649"/>
                </a:cxn>
                <a:cxn ang="0">
                  <a:pos x="275" y="660"/>
                </a:cxn>
              </a:cxnLst>
              <a:rect l="0" t="0" r="r" b="b"/>
              <a:pathLst>
                <a:path w="673" h="662">
                  <a:moveTo>
                    <a:pt x="1" y="466"/>
                  </a:moveTo>
                  <a:lnTo>
                    <a:pt x="4" y="456"/>
                  </a:lnTo>
                  <a:lnTo>
                    <a:pt x="7" y="453"/>
                  </a:lnTo>
                  <a:lnTo>
                    <a:pt x="9" y="450"/>
                  </a:lnTo>
                  <a:lnTo>
                    <a:pt x="11" y="448"/>
                  </a:lnTo>
                  <a:lnTo>
                    <a:pt x="13" y="446"/>
                  </a:lnTo>
                  <a:lnTo>
                    <a:pt x="16" y="446"/>
                  </a:lnTo>
                  <a:lnTo>
                    <a:pt x="20" y="445"/>
                  </a:lnTo>
                  <a:lnTo>
                    <a:pt x="23" y="446"/>
                  </a:lnTo>
                  <a:lnTo>
                    <a:pt x="27" y="447"/>
                  </a:lnTo>
                  <a:lnTo>
                    <a:pt x="30" y="449"/>
                  </a:lnTo>
                  <a:lnTo>
                    <a:pt x="34" y="451"/>
                  </a:lnTo>
                  <a:lnTo>
                    <a:pt x="42" y="456"/>
                  </a:lnTo>
                  <a:lnTo>
                    <a:pt x="51" y="463"/>
                  </a:lnTo>
                  <a:lnTo>
                    <a:pt x="60" y="469"/>
                  </a:lnTo>
                  <a:lnTo>
                    <a:pt x="65" y="473"/>
                  </a:lnTo>
                  <a:lnTo>
                    <a:pt x="70" y="476"/>
                  </a:lnTo>
                  <a:lnTo>
                    <a:pt x="75" y="478"/>
                  </a:lnTo>
                  <a:lnTo>
                    <a:pt x="80" y="480"/>
                  </a:lnTo>
                  <a:lnTo>
                    <a:pt x="85" y="481"/>
                  </a:lnTo>
                  <a:lnTo>
                    <a:pt x="90" y="481"/>
                  </a:lnTo>
                  <a:lnTo>
                    <a:pt x="95" y="481"/>
                  </a:lnTo>
                  <a:lnTo>
                    <a:pt x="100" y="480"/>
                  </a:lnTo>
                  <a:lnTo>
                    <a:pt x="104" y="478"/>
                  </a:lnTo>
                  <a:lnTo>
                    <a:pt x="109" y="475"/>
                  </a:lnTo>
                  <a:lnTo>
                    <a:pt x="117" y="467"/>
                  </a:lnTo>
                  <a:lnTo>
                    <a:pt x="121" y="463"/>
                  </a:lnTo>
                  <a:lnTo>
                    <a:pt x="124" y="459"/>
                  </a:lnTo>
                  <a:lnTo>
                    <a:pt x="130" y="451"/>
                  </a:lnTo>
                  <a:lnTo>
                    <a:pt x="132" y="446"/>
                  </a:lnTo>
                  <a:lnTo>
                    <a:pt x="134" y="442"/>
                  </a:lnTo>
                  <a:lnTo>
                    <a:pt x="138" y="432"/>
                  </a:lnTo>
                  <a:lnTo>
                    <a:pt x="139" y="426"/>
                  </a:lnTo>
                  <a:lnTo>
                    <a:pt x="140" y="421"/>
                  </a:lnTo>
                  <a:lnTo>
                    <a:pt x="142" y="411"/>
                  </a:lnTo>
                  <a:lnTo>
                    <a:pt x="142" y="400"/>
                  </a:lnTo>
                  <a:lnTo>
                    <a:pt x="141" y="389"/>
                  </a:lnTo>
                  <a:lnTo>
                    <a:pt x="139" y="379"/>
                  </a:lnTo>
                  <a:lnTo>
                    <a:pt x="136" y="369"/>
                  </a:lnTo>
                  <a:lnTo>
                    <a:pt x="135" y="364"/>
                  </a:lnTo>
                  <a:lnTo>
                    <a:pt x="133" y="359"/>
                  </a:lnTo>
                  <a:lnTo>
                    <a:pt x="128" y="350"/>
                  </a:lnTo>
                  <a:lnTo>
                    <a:pt x="125" y="346"/>
                  </a:lnTo>
                  <a:lnTo>
                    <a:pt x="122" y="342"/>
                  </a:lnTo>
                  <a:lnTo>
                    <a:pt x="116" y="334"/>
                  </a:lnTo>
                  <a:lnTo>
                    <a:pt x="112" y="331"/>
                  </a:lnTo>
                  <a:lnTo>
                    <a:pt x="108" y="329"/>
                  </a:lnTo>
                  <a:lnTo>
                    <a:pt x="103" y="326"/>
                  </a:lnTo>
                  <a:lnTo>
                    <a:pt x="98" y="324"/>
                  </a:lnTo>
                  <a:lnTo>
                    <a:pt x="92" y="322"/>
                  </a:lnTo>
                  <a:lnTo>
                    <a:pt x="87" y="322"/>
                  </a:lnTo>
                  <a:lnTo>
                    <a:pt x="82" y="322"/>
                  </a:lnTo>
                  <a:lnTo>
                    <a:pt x="77" y="323"/>
                  </a:lnTo>
                  <a:lnTo>
                    <a:pt x="72" y="325"/>
                  </a:lnTo>
                  <a:lnTo>
                    <a:pt x="67" y="327"/>
                  </a:lnTo>
                  <a:lnTo>
                    <a:pt x="58" y="332"/>
                  </a:lnTo>
                  <a:lnTo>
                    <a:pt x="49" y="338"/>
                  </a:lnTo>
                  <a:lnTo>
                    <a:pt x="41" y="345"/>
                  </a:lnTo>
                  <a:lnTo>
                    <a:pt x="33" y="350"/>
                  </a:lnTo>
                  <a:lnTo>
                    <a:pt x="26" y="354"/>
                  </a:lnTo>
                  <a:lnTo>
                    <a:pt x="23" y="355"/>
                  </a:lnTo>
                  <a:lnTo>
                    <a:pt x="20" y="355"/>
                  </a:lnTo>
                  <a:lnTo>
                    <a:pt x="16" y="355"/>
                  </a:lnTo>
                  <a:lnTo>
                    <a:pt x="14" y="354"/>
                  </a:lnTo>
                  <a:lnTo>
                    <a:pt x="11" y="352"/>
                  </a:lnTo>
                  <a:lnTo>
                    <a:pt x="9" y="350"/>
                  </a:lnTo>
                  <a:lnTo>
                    <a:pt x="7" y="347"/>
                  </a:lnTo>
                  <a:lnTo>
                    <a:pt x="4" y="344"/>
                  </a:lnTo>
                  <a:lnTo>
                    <a:pt x="2" y="338"/>
                  </a:lnTo>
                  <a:lnTo>
                    <a:pt x="0" y="333"/>
                  </a:lnTo>
                  <a:lnTo>
                    <a:pt x="1" y="141"/>
                  </a:lnTo>
                  <a:lnTo>
                    <a:pt x="269" y="141"/>
                  </a:lnTo>
                  <a:lnTo>
                    <a:pt x="276" y="139"/>
                  </a:lnTo>
                  <a:lnTo>
                    <a:pt x="280" y="137"/>
                  </a:lnTo>
                  <a:lnTo>
                    <a:pt x="283" y="135"/>
                  </a:lnTo>
                  <a:lnTo>
                    <a:pt x="286" y="133"/>
                  </a:lnTo>
                  <a:lnTo>
                    <a:pt x="288" y="130"/>
                  </a:lnTo>
                  <a:lnTo>
                    <a:pt x="289" y="128"/>
                  </a:lnTo>
                  <a:lnTo>
                    <a:pt x="290" y="125"/>
                  </a:lnTo>
                  <a:lnTo>
                    <a:pt x="290" y="123"/>
                  </a:lnTo>
                  <a:lnTo>
                    <a:pt x="290" y="120"/>
                  </a:lnTo>
                  <a:lnTo>
                    <a:pt x="289" y="117"/>
                  </a:lnTo>
                  <a:lnTo>
                    <a:pt x="286" y="112"/>
                  </a:lnTo>
                  <a:lnTo>
                    <a:pt x="283" y="105"/>
                  </a:lnTo>
                  <a:lnTo>
                    <a:pt x="278" y="99"/>
                  </a:lnTo>
                  <a:lnTo>
                    <a:pt x="267" y="85"/>
                  </a:lnTo>
                  <a:lnTo>
                    <a:pt x="263" y="76"/>
                  </a:lnTo>
                  <a:lnTo>
                    <a:pt x="261" y="72"/>
                  </a:lnTo>
                  <a:lnTo>
                    <a:pt x="260" y="68"/>
                  </a:lnTo>
                  <a:lnTo>
                    <a:pt x="258" y="64"/>
                  </a:lnTo>
                  <a:lnTo>
                    <a:pt x="258" y="60"/>
                  </a:lnTo>
                  <a:lnTo>
                    <a:pt x="257" y="56"/>
                  </a:lnTo>
                  <a:lnTo>
                    <a:pt x="257" y="51"/>
                  </a:lnTo>
                  <a:lnTo>
                    <a:pt x="258" y="47"/>
                  </a:lnTo>
                  <a:lnTo>
                    <a:pt x="259" y="43"/>
                  </a:lnTo>
                  <a:lnTo>
                    <a:pt x="261" y="38"/>
                  </a:lnTo>
                  <a:lnTo>
                    <a:pt x="264" y="33"/>
                  </a:lnTo>
                  <a:lnTo>
                    <a:pt x="267" y="29"/>
                  </a:lnTo>
                  <a:lnTo>
                    <a:pt x="270" y="26"/>
                  </a:lnTo>
                  <a:lnTo>
                    <a:pt x="274" y="22"/>
                  </a:lnTo>
                  <a:lnTo>
                    <a:pt x="277" y="19"/>
                  </a:lnTo>
                  <a:lnTo>
                    <a:pt x="285" y="14"/>
                  </a:lnTo>
                  <a:lnTo>
                    <a:pt x="294" y="9"/>
                  </a:lnTo>
                  <a:lnTo>
                    <a:pt x="299" y="7"/>
                  </a:lnTo>
                  <a:lnTo>
                    <a:pt x="304" y="5"/>
                  </a:lnTo>
                  <a:lnTo>
                    <a:pt x="314" y="2"/>
                  </a:lnTo>
                  <a:lnTo>
                    <a:pt x="324" y="1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56" y="1"/>
                  </a:lnTo>
                  <a:lnTo>
                    <a:pt x="367" y="4"/>
                  </a:lnTo>
                  <a:lnTo>
                    <a:pt x="377" y="7"/>
                  </a:lnTo>
                  <a:lnTo>
                    <a:pt x="381" y="9"/>
                  </a:lnTo>
                  <a:lnTo>
                    <a:pt x="386" y="12"/>
                  </a:lnTo>
                  <a:lnTo>
                    <a:pt x="390" y="14"/>
                  </a:lnTo>
                  <a:lnTo>
                    <a:pt x="395" y="17"/>
                  </a:lnTo>
                  <a:lnTo>
                    <a:pt x="400" y="21"/>
                  </a:lnTo>
                  <a:lnTo>
                    <a:pt x="403" y="24"/>
                  </a:lnTo>
                  <a:lnTo>
                    <a:pt x="407" y="28"/>
                  </a:lnTo>
                  <a:lnTo>
                    <a:pt x="410" y="32"/>
                  </a:lnTo>
                  <a:lnTo>
                    <a:pt x="412" y="37"/>
                  </a:lnTo>
                  <a:lnTo>
                    <a:pt x="414" y="41"/>
                  </a:lnTo>
                  <a:lnTo>
                    <a:pt x="416" y="45"/>
                  </a:lnTo>
                  <a:lnTo>
                    <a:pt x="416" y="50"/>
                  </a:lnTo>
                  <a:lnTo>
                    <a:pt x="416" y="54"/>
                  </a:lnTo>
                  <a:lnTo>
                    <a:pt x="416" y="58"/>
                  </a:lnTo>
                  <a:lnTo>
                    <a:pt x="413" y="66"/>
                  </a:lnTo>
                  <a:lnTo>
                    <a:pt x="410" y="74"/>
                  </a:lnTo>
                  <a:lnTo>
                    <a:pt x="405" y="83"/>
                  </a:lnTo>
                  <a:lnTo>
                    <a:pt x="394" y="98"/>
                  </a:lnTo>
                  <a:lnTo>
                    <a:pt x="389" y="104"/>
                  </a:lnTo>
                  <a:lnTo>
                    <a:pt x="385" y="111"/>
                  </a:lnTo>
                  <a:lnTo>
                    <a:pt x="382" y="117"/>
                  </a:lnTo>
                  <a:lnTo>
                    <a:pt x="381" y="120"/>
                  </a:lnTo>
                  <a:lnTo>
                    <a:pt x="381" y="123"/>
                  </a:lnTo>
                  <a:lnTo>
                    <a:pt x="381" y="125"/>
                  </a:lnTo>
                  <a:lnTo>
                    <a:pt x="381" y="128"/>
                  </a:lnTo>
                  <a:lnTo>
                    <a:pt x="383" y="130"/>
                  </a:lnTo>
                  <a:lnTo>
                    <a:pt x="385" y="133"/>
                  </a:lnTo>
                  <a:lnTo>
                    <a:pt x="388" y="135"/>
                  </a:lnTo>
                  <a:lnTo>
                    <a:pt x="391" y="137"/>
                  </a:lnTo>
                  <a:lnTo>
                    <a:pt x="396" y="139"/>
                  </a:lnTo>
                  <a:lnTo>
                    <a:pt x="402" y="141"/>
                  </a:lnTo>
                  <a:lnTo>
                    <a:pt x="673" y="141"/>
                  </a:lnTo>
                  <a:lnTo>
                    <a:pt x="673" y="333"/>
                  </a:lnTo>
                  <a:lnTo>
                    <a:pt x="671" y="339"/>
                  </a:lnTo>
                  <a:lnTo>
                    <a:pt x="669" y="344"/>
                  </a:lnTo>
                  <a:lnTo>
                    <a:pt x="667" y="348"/>
                  </a:lnTo>
                  <a:lnTo>
                    <a:pt x="665" y="350"/>
                  </a:lnTo>
                  <a:lnTo>
                    <a:pt x="662" y="353"/>
                  </a:lnTo>
                  <a:lnTo>
                    <a:pt x="660" y="354"/>
                  </a:lnTo>
                  <a:lnTo>
                    <a:pt x="657" y="355"/>
                  </a:lnTo>
                  <a:lnTo>
                    <a:pt x="655" y="355"/>
                  </a:lnTo>
                  <a:lnTo>
                    <a:pt x="652" y="355"/>
                  </a:lnTo>
                  <a:lnTo>
                    <a:pt x="648" y="354"/>
                  </a:lnTo>
                  <a:lnTo>
                    <a:pt x="642" y="351"/>
                  </a:lnTo>
                  <a:lnTo>
                    <a:pt x="636" y="348"/>
                  </a:lnTo>
                  <a:lnTo>
                    <a:pt x="630" y="343"/>
                  </a:lnTo>
                  <a:lnTo>
                    <a:pt x="623" y="337"/>
                  </a:lnTo>
                  <a:lnTo>
                    <a:pt x="615" y="332"/>
                  </a:lnTo>
                  <a:lnTo>
                    <a:pt x="608" y="328"/>
                  </a:lnTo>
                  <a:lnTo>
                    <a:pt x="600" y="325"/>
                  </a:lnTo>
                  <a:lnTo>
                    <a:pt x="596" y="323"/>
                  </a:lnTo>
                  <a:lnTo>
                    <a:pt x="592" y="322"/>
                  </a:lnTo>
                  <a:lnTo>
                    <a:pt x="587" y="322"/>
                  </a:lnTo>
                  <a:lnTo>
                    <a:pt x="583" y="322"/>
                  </a:lnTo>
                  <a:lnTo>
                    <a:pt x="579" y="323"/>
                  </a:lnTo>
                  <a:lnTo>
                    <a:pt x="574" y="324"/>
                  </a:lnTo>
                  <a:lnTo>
                    <a:pt x="570" y="326"/>
                  </a:lnTo>
                  <a:lnTo>
                    <a:pt x="565" y="329"/>
                  </a:lnTo>
                  <a:lnTo>
                    <a:pt x="561" y="331"/>
                  </a:lnTo>
                  <a:lnTo>
                    <a:pt x="557" y="334"/>
                  </a:lnTo>
                  <a:lnTo>
                    <a:pt x="554" y="338"/>
                  </a:lnTo>
                  <a:lnTo>
                    <a:pt x="551" y="342"/>
                  </a:lnTo>
                  <a:lnTo>
                    <a:pt x="545" y="350"/>
                  </a:lnTo>
                  <a:lnTo>
                    <a:pt x="540" y="359"/>
                  </a:lnTo>
                  <a:lnTo>
                    <a:pt x="538" y="364"/>
                  </a:lnTo>
                  <a:lnTo>
                    <a:pt x="537" y="369"/>
                  </a:lnTo>
                  <a:lnTo>
                    <a:pt x="534" y="379"/>
                  </a:lnTo>
                  <a:lnTo>
                    <a:pt x="532" y="389"/>
                  </a:lnTo>
                  <a:lnTo>
                    <a:pt x="532" y="394"/>
                  </a:lnTo>
                  <a:lnTo>
                    <a:pt x="531" y="400"/>
                  </a:lnTo>
                  <a:lnTo>
                    <a:pt x="532" y="411"/>
                  </a:lnTo>
                  <a:lnTo>
                    <a:pt x="533" y="421"/>
                  </a:lnTo>
                  <a:lnTo>
                    <a:pt x="535" y="432"/>
                  </a:lnTo>
                  <a:lnTo>
                    <a:pt x="539" y="442"/>
                  </a:lnTo>
                  <a:lnTo>
                    <a:pt x="541" y="446"/>
                  </a:lnTo>
                  <a:lnTo>
                    <a:pt x="543" y="451"/>
                  </a:lnTo>
                  <a:lnTo>
                    <a:pt x="546" y="455"/>
                  </a:lnTo>
                  <a:lnTo>
                    <a:pt x="549" y="459"/>
                  </a:lnTo>
                  <a:lnTo>
                    <a:pt x="552" y="463"/>
                  </a:lnTo>
                  <a:lnTo>
                    <a:pt x="556" y="467"/>
                  </a:lnTo>
                  <a:lnTo>
                    <a:pt x="560" y="472"/>
                  </a:lnTo>
                  <a:lnTo>
                    <a:pt x="564" y="475"/>
                  </a:lnTo>
                  <a:lnTo>
                    <a:pt x="568" y="477"/>
                  </a:lnTo>
                  <a:lnTo>
                    <a:pt x="573" y="479"/>
                  </a:lnTo>
                  <a:lnTo>
                    <a:pt x="577" y="480"/>
                  </a:lnTo>
                  <a:lnTo>
                    <a:pt x="581" y="481"/>
                  </a:lnTo>
                  <a:lnTo>
                    <a:pt x="585" y="481"/>
                  </a:lnTo>
                  <a:lnTo>
                    <a:pt x="590" y="481"/>
                  </a:lnTo>
                  <a:lnTo>
                    <a:pt x="598" y="478"/>
                  </a:lnTo>
                  <a:lnTo>
                    <a:pt x="602" y="476"/>
                  </a:lnTo>
                  <a:lnTo>
                    <a:pt x="606" y="474"/>
                  </a:lnTo>
                  <a:lnTo>
                    <a:pt x="614" y="469"/>
                  </a:lnTo>
                  <a:lnTo>
                    <a:pt x="628" y="458"/>
                  </a:lnTo>
                  <a:lnTo>
                    <a:pt x="635" y="453"/>
                  </a:lnTo>
                  <a:lnTo>
                    <a:pt x="642" y="449"/>
                  </a:lnTo>
                  <a:lnTo>
                    <a:pt x="645" y="448"/>
                  </a:lnTo>
                  <a:lnTo>
                    <a:pt x="648" y="446"/>
                  </a:lnTo>
                  <a:lnTo>
                    <a:pt x="652" y="446"/>
                  </a:lnTo>
                  <a:lnTo>
                    <a:pt x="655" y="445"/>
                  </a:lnTo>
                  <a:lnTo>
                    <a:pt x="657" y="446"/>
                  </a:lnTo>
                  <a:lnTo>
                    <a:pt x="660" y="446"/>
                  </a:lnTo>
                  <a:lnTo>
                    <a:pt x="662" y="448"/>
                  </a:lnTo>
                  <a:lnTo>
                    <a:pt x="665" y="450"/>
                  </a:lnTo>
                  <a:lnTo>
                    <a:pt x="667" y="453"/>
                  </a:lnTo>
                  <a:lnTo>
                    <a:pt x="669" y="457"/>
                  </a:lnTo>
                  <a:lnTo>
                    <a:pt x="671" y="461"/>
                  </a:lnTo>
                  <a:lnTo>
                    <a:pt x="673" y="467"/>
                  </a:lnTo>
                  <a:lnTo>
                    <a:pt x="673" y="662"/>
                  </a:lnTo>
                  <a:lnTo>
                    <a:pt x="403" y="662"/>
                  </a:lnTo>
                  <a:lnTo>
                    <a:pt x="392" y="658"/>
                  </a:lnTo>
                  <a:lnTo>
                    <a:pt x="388" y="656"/>
                  </a:lnTo>
                  <a:lnTo>
                    <a:pt x="385" y="654"/>
                  </a:lnTo>
                  <a:lnTo>
                    <a:pt x="383" y="652"/>
                  </a:lnTo>
                  <a:lnTo>
                    <a:pt x="382" y="649"/>
                  </a:lnTo>
                  <a:lnTo>
                    <a:pt x="381" y="647"/>
                  </a:lnTo>
                  <a:lnTo>
                    <a:pt x="380" y="644"/>
                  </a:lnTo>
                  <a:lnTo>
                    <a:pt x="381" y="641"/>
                  </a:lnTo>
                  <a:lnTo>
                    <a:pt x="382" y="638"/>
                  </a:lnTo>
                  <a:lnTo>
                    <a:pt x="384" y="632"/>
                  </a:lnTo>
                  <a:lnTo>
                    <a:pt x="388" y="625"/>
                  </a:lnTo>
                  <a:lnTo>
                    <a:pt x="393" y="619"/>
                  </a:lnTo>
                  <a:lnTo>
                    <a:pt x="400" y="611"/>
                  </a:lnTo>
                  <a:lnTo>
                    <a:pt x="405" y="604"/>
                  </a:lnTo>
                  <a:lnTo>
                    <a:pt x="410" y="595"/>
                  </a:lnTo>
                  <a:lnTo>
                    <a:pt x="413" y="587"/>
                  </a:lnTo>
                  <a:lnTo>
                    <a:pt x="416" y="579"/>
                  </a:lnTo>
                  <a:lnTo>
                    <a:pt x="416" y="575"/>
                  </a:lnTo>
                  <a:lnTo>
                    <a:pt x="416" y="570"/>
                  </a:lnTo>
                  <a:lnTo>
                    <a:pt x="416" y="566"/>
                  </a:lnTo>
                  <a:lnTo>
                    <a:pt x="414" y="562"/>
                  </a:lnTo>
                  <a:lnTo>
                    <a:pt x="413" y="557"/>
                  </a:lnTo>
                  <a:lnTo>
                    <a:pt x="410" y="553"/>
                  </a:lnTo>
                  <a:lnTo>
                    <a:pt x="403" y="545"/>
                  </a:lnTo>
                  <a:lnTo>
                    <a:pt x="400" y="541"/>
                  </a:lnTo>
                  <a:lnTo>
                    <a:pt x="395" y="538"/>
                  </a:lnTo>
                  <a:lnTo>
                    <a:pt x="386" y="532"/>
                  </a:lnTo>
                  <a:lnTo>
                    <a:pt x="381" y="530"/>
                  </a:lnTo>
                  <a:lnTo>
                    <a:pt x="377" y="528"/>
                  </a:lnTo>
                  <a:lnTo>
                    <a:pt x="367" y="524"/>
                  </a:lnTo>
                  <a:lnTo>
                    <a:pt x="362" y="523"/>
                  </a:lnTo>
                  <a:lnTo>
                    <a:pt x="356" y="522"/>
                  </a:lnTo>
                  <a:lnTo>
                    <a:pt x="346" y="521"/>
                  </a:lnTo>
                  <a:lnTo>
                    <a:pt x="335" y="521"/>
                  </a:lnTo>
                  <a:lnTo>
                    <a:pt x="324" y="521"/>
                  </a:lnTo>
                  <a:lnTo>
                    <a:pt x="314" y="523"/>
                  </a:lnTo>
                  <a:lnTo>
                    <a:pt x="304" y="526"/>
                  </a:lnTo>
                  <a:lnTo>
                    <a:pt x="299" y="528"/>
                  </a:lnTo>
                  <a:lnTo>
                    <a:pt x="294" y="530"/>
                  </a:lnTo>
                  <a:lnTo>
                    <a:pt x="285" y="534"/>
                  </a:lnTo>
                  <a:lnTo>
                    <a:pt x="281" y="537"/>
                  </a:lnTo>
                  <a:lnTo>
                    <a:pt x="277" y="540"/>
                  </a:lnTo>
                  <a:lnTo>
                    <a:pt x="270" y="547"/>
                  </a:lnTo>
                  <a:lnTo>
                    <a:pt x="267" y="550"/>
                  </a:lnTo>
                  <a:lnTo>
                    <a:pt x="264" y="554"/>
                  </a:lnTo>
                  <a:lnTo>
                    <a:pt x="261" y="559"/>
                  </a:lnTo>
                  <a:lnTo>
                    <a:pt x="259" y="563"/>
                  </a:lnTo>
                  <a:lnTo>
                    <a:pt x="258" y="568"/>
                  </a:lnTo>
                  <a:lnTo>
                    <a:pt x="257" y="572"/>
                  </a:lnTo>
                  <a:lnTo>
                    <a:pt x="257" y="577"/>
                  </a:lnTo>
                  <a:lnTo>
                    <a:pt x="258" y="581"/>
                  </a:lnTo>
                  <a:lnTo>
                    <a:pt x="258" y="585"/>
                  </a:lnTo>
                  <a:lnTo>
                    <a:pt x="260" y="589"/>
                  </a:lnTo>
                  <a:lnTo>
                    <a:pt x="263" y="597"/>
                  </a:lnTo>
                  <a:lnTo>
                    <a:pt x="267" y="606"/>
                  </a:lnTo>
                  <a:lnTo>
                    <a:pt x="273" y="613"/>
                  </a:lnTo>
                  <a:lnTo>
                    <a:pt x="278" y="620"/>
                  </a:lnTo>
                  <a:lnTo>
                    <a:pt x="283" y="626"/>
                  </a:lnTo>
                  <a:lnTo>
                    <a:pt x="287" y="633"/>
                  </a:lnTo>
                  <a:lnTo>
                    <a:pt x="289" y="638"/>
                  </a:lnTo>
                  <a:lnTo>
                    <a:pt x="290" y="641"/>
                  </a:lnTo>
                  <a:lnTo>
                    <a:pt x="290" y="644"/>
                  </a:lnTo>
                  <a:lnTo>
                    <a:pt x="290" y="646"/>
                  </a:lnTo>
                  <a:lnTo>
                    <a:pt x="289" y="649"/>
                  </a:lnTo>
                  <a:lnTo>
                    <a:pt x="288" y="651"/>
                  </a:lnTo>
                  <a:lnTo>
                    <a:pt x="286" y="654"/>
                  </a:lnTo>
                  <a:lnTo>
                    <a:pt x="283" y="656"/>
                  </a:lnTo>
                  <a:lnTo>
                    <a:pt x="279" y="658"/>
                  </a:lnTo>
                  <a:lnTo>
                    <a:pt x="275" y="660"/>
                  </a:lnTo>
                  <a:lnTo>
                    <a:pt x="268" y="662"/>
                  </a:lnTo>
                  <a:lnTo>
                    <a:pt x="1" y="662"/>
                  </a:lnTo>
                  <a:lnTo>
                    <a:pt x="1" y="466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219" y="2399"/>
              <a:ext cx="818" cy="805"/>
            </a:xfrm>
            <a:custGeom>
              <a:avLst/>
              <a:gdLst/>
              <a:ahLst/>
              <a:cxnLst>
                <a:cxn ang="0">
                  <a:pos x="388" y="671"/>
                </a:cxn>
                <a:cxn ang="0">
                  <a:pos x="383" y="681"/>
                </a:cxn>
                <a:cxn ang="0">
                  <a:pos x="391" y="700"/>
                </a:cxn>
                <a:cxn ang="0">
                  <a:pos x="411" y="729"/>
                </a:cxn>
                <a:cxn ang="0">
                  <a:pos x="417" y="755"/>
                </a:cxn>
                <a:cxn ang="0">
                  <a:pos x="411" y="772"/>
                </a:cxn>
                <a:cxn ang="0">
                  <a:pos x="388" y="793"/>
                </a:cxn>
                <a:cxn ang="0">
                  <a:pos x="364" y="802"/>
                </a:cxn>
                <a:cxn ang="0">
                  <a:pos x="327" y="804"/>
                </a:cxn>
                <a:cxn ang="0">
                  <a:pos x="295" y="796"/>
                </a:cxn>
                <a:cxn ang="0">
                  <a:pos x="272" y="779"/>
                </a:cxn>
                <a:cxn ang="0">
                  <a:pos x="261" y="762"/>
                </a:cxn>
                <a:cxn ang="0">
                  <a:pos x="260" y="744"/>
                </a:cxn>
                <a:cxn ang="0">
                  <a:pos x="275" y="712"/>
                </a:cxn>
                <a:cxn ang="0">
                  <a:pos x="290" y="687"/>
                </a:cxn>
                <a:cxn ang="0">
                  <a:pos x="290" y="676"/>
                </a:cxn>
                <a:cxn ang="0">
                  <a:pos x="280" y="667"/>
                </a:cxn>
                <a:cxn ang="0">
                  <a:pos x="0" y="142"/>
                </a:cxn>
                <a:cxn ang="0">
                  <a:pos x="284" y="136"/>
                </a:cxn>
                <a:cxn ang="0">
                  <a:pos x="291" y="126"/>
                </a:cxn>
                <a:cxn ang="0">
                  <a:pos x="289" y="115"/>
                </a:cxn>
                <a:cxn ang="0">
                  <a:pos x="275" y="93"/>
                </a:cxn>
                <a:cxn ang="0">
                  <a:pos x="261" y="65"/>
                </a:cxn>
                <a:cxn ang="0">
                  <a:pos x="260" y="48"/>
                </a:cxn>
                <a:cxn ang="0">
                  <a:pos x="269" y="30"/>
                </a:cxn>
                <a:cxn ang="0">
                  <a:pos x="287" y="14"/>
                </a:cxn>
                <a:cxn ang="0">
                  <a:pos x="316" y="3"/>
                </a:cxn>
                <a:cxn ang="0">
                  <a:pos x="359" y="2"/>
                </a:cxn>
                <a:cxn ang="0">
                  <a:pos x="388" y="12"/>
                </a:cxn>
                <a:cxn ang="0">
                  <a:pos x="404" y="25"/>
                </a:cxn>
                <a:cxn ang="0">
                  <a:pos x="416" y="42"/>
                </a:cxn>
                <a:cxn ang="0">
                  <a:pos x="417" y="59"/>
                </a:cxn>
                <a:cxn ang="0">
                  <a:pos x="406" y="84"/>
                </a:cxn>
                <a:cxn ang="0">
                  <a:pos x="385" y="115"/>
                </a:cxn>
                <a:cxn ang="0">
                  <a:pos x="383" y="127"/>
                </a:cxn>
                <a:cxn ang="0">
                  <a:pos x="391" y="136"/>
                </a:cxn>
                <a:cxn ang="0">
                  <a:pos x="677" y="142"/>
                </a:cxn>
                <a:cxn ang="0">
                  <a:pos x="683" y="349"/>
                </a:cxn>
                <a:cxn ang="0">
                  <a:pos x="692" y="356"/>
                </a:cxn>
                <a:cxn ang="0">
                  <a:pos x="707" y="352"/>
                </a:cxn>
                <a:cxn ang="0">
                  <a:pos x="742" y="329"/>
                </a:cxn>
                <a:cxn ang="0">
                  <a:pos x="762" y="323"/>
                </a:cxn>
                <a:cxn ang="0">
                  <a:pos x="780" y="327"/>
                </a:cxn>
                <a:cxn ang="0">
                  <a:pos x="795" y="339"/>
                </a:cxn>
                <a:cxn ang="0">
                  <a:pos x="811" y="365"/>
                </a:cxn>
                <a:cxn ang="0">
                  <a:pos x="818" y="395"/>
                </a:cxn>
                <a:cxn ang="0">
                  <a:pos x="814" y="433"/>
                </a:cxn>
                <a:cxn ang="0">
                  <a:pos x="803" y="456"/>
                </a:cxn>
                <a:cxn ang="0">
                  <a:pos x="790" y="473"/>
                </a:cxn>
                <a:cxn ang="0">
                  <a:pos x="773" y="481"/>
                </a:cxn>
                <a:cxn ang="0">
                  <a:pos x="752" y="479"/>
                </a:cxn>
                <a:cxn ang="0">
                  <a:pos x="714" y="454"/>
                </a:cxn>
                <a:cxn ang="0">
                  <a:pos x="699" y="447"/>
                </a:cxn>
                <a:cxn ang="0">
                  <a:pos x="687" y="449"/>
                </a:cxn>
                <a:cxn ang="0">
                  <a:pos x="679" y="462"/>
                </a:cxn>
              </a:cxnLst>
              <a:rect l="0" t="0" r="r" b="b"/>
              <a:pathLst>
                <a:path w="818" h="805">
                  <a:moveTo>
                    <a:pt x="405" y="663"/>
                  </a:moveTo>
                  <a:lnTo>
                    <a:pt x="395" y="667"/>
                  </a:lnTo>
                  <a:lnTo>
                    <a:pt x="391" y="669"/>
                  </a:lnTo>
                  <a:lnTo>
                    <a:pt x="388" y="671"/>
                  </a:lnTo>
                  <a:lnTo>
                    <a:pt x="385" y="674"/>
                  </a:lnTo>
                  <a:lnTo>
                    <a:pt x="384" y="676"/>
                  </a:lnTo>
                  <a:lnTo>
                    <a:pt x="383" y="679"/>
                  </a:lnTo>
                  <a:lnTo>
                    <a:pt x="383" y="681"/>
                  </a:lnTo>
                  <a:lnTo>
                    <a:pt x="383" y="684"/>
                  </a:lnTo>
                  <a:lnTo>
                    <a:pt x="384" y="687"/>
                  </a:lnTo>
                  <a:lnTo>
                    <a:pt x="387" y="693"/>
                  </a:lnTo>
                  <a:lnTo>
                    <a:pt x="391" y="700"/>
                  </a:lnTo>
                  <a:lnTo>
                    <a:pt x="395" y="707"/>
                  </a:lnTo>
                  <a:lnTo>
                    <a:pt x="401" y="714"/>
                  </a:lnTo>
                  <a:lnTo>
                    <a:pt x="406" y="721"/>
                  </a:lnTo>
                  <a:lnTo>
                    <a:pt x="411" y="729"/>
                  </a:lnTo>
                  <a:lnTo>
                    <a:pt x="415" y="738"/>
                  </a:lnTo>
                  <a:lnTo>
                    <a:pt x="417" y="746"/>
                  </a:lnTo>
                  <a:lnTo>
                    <a:pt x="417" y="751"/>
                  </a:lnTo>
                  <a:lnTo>
                    <a:pt x="417" y="755"/>
                  </a:lnTo>
                  <a:lnTo>
                    <a:pt x="417" y="759"/>
                  </a:lnTo>
                  <a:lnTo>
                    <a:pt x="416" y="764"/>
                  </a:lnTo>
                  <a:lnTo>
                    <a:pt x="414" y="768"/>
                  </a:lnTo>
                  <a:lnTo>
                    <a:pt x="411" y="772"/>
                  </a:lnTo>
                  <a:lnTo>
                    <a:pt x="404" y="780"/>
                  </a:lnTo>
                  <a:lnTo>
                    <a:pt x="401" y="784"/>
                  </a:lnTo>
                  <a:lnTo>
                    <a:pt x="397" y="787"/>
                  </a:lnTo>
                  <a:lnTo>
                    <a:pt x="388" y="793"/>
                  </a:lnTo>
                  <a:lnTo>
                    <a:pt x="384" y="795"/>
                  </a:lnTo>
                  <a:lnTo>
                    <a:pt x="379" y="797"/>
                  </a:lnTo>
                  <a:lnTo>
                    <a:pt x="369" y="801"/>
                  </a:lnTo>
                  <a:lnTo>
                    <a:pt x="364" y="802"/>
                  </a:lnTo>
                  <a:lnTo>
                    <a:pt x="359" y="803"/>
                  </a:lnTo>
                  <a:lnTo>
                    <a:pt x="348" y="805"/>
                  </a:lnTo>
                  <a:lnTo>
                    <a:pt x="337" y="805"/>
                  </a:lnTo>
                  <a:lnTo>
                    <a:pt x="327" y="804"/>
                  </a:lnTo>
                  <a:lnTo>
                    <a:pt x="316" y="802"/>
                  </a:lnTo>
                  <a:lnTo>
                    <a:pt x="305" y="799"/>
                  </a:lnTo>
                  <a:lnTo>
                    <a:pt x="300" y="798"/>
                  </a:lnTo>
                  <a:lnTo>
                    <a:pt x="295" y="796"/>
                  </a:lnTo>
                  <a:lnTo>
                    <a:pt x="287" y="791"/>
                  </a:lnTo>
                  <a:lnTo>
                    <a:pt x="282" y="788"/>
                  </a:lnTo>
                  <a:lnTo>
                    <a:pt x="279" y="785"/>
                  </a:lnTo>
                  <a:lnTo>
                    <a:pt x="272" y="779"/>
                  </a:lnTo>
                  <a:lnTo>
                    <a:pt x="269" y="775"/>
                  </a:lnTo>
                  <a:lnTo>
                    <a:pt x="266" y="771"/>
                  </a:lnTo>
                  <a:lnTo>
                    <a:pt x="263" y="767"/>
                  </a:lnTo>
                  <a:lnTo>
                    <a:pt x="261" y="762"/>
                  </a:lnTo>
                  <a:lnTo>
                    <a:pt x="260" y="757"/>
                  </a:lnTo>
                  <a:lnTo>
                    <a:pt x="260" y="753"/>
                  </a:lnTo>
                  <a:lnTo>
                    <a:pt x="259" y="749"/>
                  </a:lnTo>
                  <a:lnTo>
                    <a:pt x="260" y="744"/>
                  </a:lnTo>
                  <a:lnTo>
                    <a:pt x="262" y="736"/>
                  </a:lnTo>
                  <a:lnTo>
                    <a:pt x="265" y="727"/>
                  </a:lnTo>
                  <a:lnTo>
                    <a:pt x="270" y="720"/>
                  </a:lnTo>
                  <a:lnTo>
                    <a:pt x="275" y="712"/>
                  </a:lnTo>
                  <a:lnTo>
                    <a:pt x="279" y="705"/>
                  </a:lnTo>
                  <a:lnTo>
                    <a:pt x="284" y="699"/>
                  </a:lnTo>
                  <a:lnTo>
                    <a:pt x="288" y="693"/>
                  </a:lnTo>
                  <a:lnTo>
                    <a:pt x="290" y="687"/>
                  </a:lnTo>
                  <a:lnTo>
                    <a:pt x="291" y="684"/>
                  </a:lnTo>
                  <a:lnTo>
                    <a:pt x="291" y="681"/>
                  </a:lnTo>
                  <a:lnTo>
                    <a:pt x="291" y="679"/>
                  </a:lnTo>
                  <a:lnTo>
                    <a:pt x="290" y="676"/>
                  </a:lnTo>
                  <a:lnTo>
                    <a:pt x="289" y="674"/>
                  </a:lnTo>
                  <a:lnTo>
                    <a:pt x="287" y="671"/>
                  </a:lnTo>
                  <a:lnTo>
                    <a:pt x="284" y="669"/>
                  </a:lnTo>
                  <a:lnTo>
                    <a:pt x="280" y="667"/>
                  </a:lnTo>
                  <a:lnTo>
                    <a:pt x="276" y="665"/>
                  </a:lnTo>
                  <a:lnTo>
                    <a:pt x="270" y="663"/>
                  </a:lnTo>
                  <a:lnTo>
                    <a:pt x="0" y="663"/>
                  </a:lnTo>
                  <a:lnTo>
                    <a:pt x="0" y="142"/>
                  </a:lnTo>
                  <a:lnTo>
                    <a:pt x="270" y="142"/>
                  </a:lnTo>
                  <a:lnTo>
                    <a:pt x="276" y="140"/>
                  </a:lnTo>
                  <a:lnTo>
                    <a:pt x="280" y="138"/>
                  </a:lnTo>
                  <a:lnTo>
                    <a:pt x="284" y="136"/>
                  </a:lnTo>
                  <a:lnTo>
                    <a:pt x="287" y="134"/>
                  </a:lnTo>
                  <a:lnTo>
                    <a:pt x="289" y="131"/>
                  </a:lnTo>
                  <a:lnTo>
                    <a:pt x="290" y="129"/>
                  </a:lnTo>
                  <a:lnTo>
                    <a:pt x="291" y="126"/>
                  </a:lnTo>
                  <a:lnTo>
                    <a:pt x="291" y="124"/>
                  </a:lnTo>
                  <a:lnTo>
                    <a:pt x="291" y="121"/>
                  </a:lnTo>
                  <a:lnTo>
                    <a:pt x="290" y="118"/>
                  </a:lnTo>
                  <a:lnTo>
                    <a:pt x="289" y="115"/>
                  </a:lnTo>
                  <a:lnTo>
                    <a:pt x="288" y="112"/>
                  </a:lnTo>
                  <a:lnTo>
                    <a:pt x="284" y="106"/>
                  </a:lnTo>
                  <a:lnTo>
                    <a:pt x="279" y="100"/>
                  </a:lnTo>
                  <a:lnTo>
                    <a:pt x="275" y="93"/>
                  </a:lnTo>
                  <a:lnTo>
                    <a:pt x="270" y="86"/>
                  </a:lnTo>
                  <a:lnTo>
                    <a:pt x="265" y="77"/>
                  </a:lnTo>
                  <a:lnTo>
                    <a:pt x="262" y="69"/>
                  </a:lnTo>
                  <a:lnTo>
                    <a:pt x="261" y="65"/>
                  </a:lnTo>
                  <a:lnTo>
                    <a:pt x="260" y="61"/>
                  </a:lnTo>
                  <a:lnTo>
                    <a:pt x="259" y="56"/>
                  </a:lnTo>
                  <a:lnTo>
                    <a:pt x="260" y="52"/>
                  </a:lnTo>
                  <a:lnTo>
                    <a:pt x="260" y="48"/>
                  </a:lnTo>
                  <a:lnTo>
                    <a:pt x="261" y="43"/>
                  </a:lnTo>
                  <a:lnTo>
                    <a:pt x="263" y="39"/>
                  </a:lnTo>
                  <a:lnTo>
                    <a:pt x="266" y="34"/>
                  </a:lnTo>
                  <a:lnTo>
                    <a:pt x="269" y="30"/>
                  </a:lnTo>
                  <a:lnTo>
                    <a:pt x="272" y="26"/>
                  </a:lnTo>
                  <a:lnTo>
                    <a:pt x="275" y="23"/>
                  </a:lnTo>
                  <a:lnTo>
                    <a:pt x="279" y="20"/>
                  </a:lnTo>
                  <a:lnTo>
                    <a:pt x="287" y="14"/>
                  </a:lnTo>
                  <a:lnTo>
                    <a:pt x="295" y="9"/>
                  </a:lnTo>
                  <a:lnTo>
                    <a:pt x="300" y="7"/>
                  </a:lnTo>
                  <a:lnTo>
                    <a:pt x="305" y="6"/>
                  </a:lnTo>
                  <a:lnTo>
                    <a:pt x="316" y="3"/>
                  </a:lnTo>
                  <a:lnTo>
                    <a:pt x="327" y="1"/>
                  </a:lnTo>
                  <a:lnTo>
                    <a:pt x="337" y="0"/>
                  </a:lnTo>
                  <a:lnTo>
                    <a:pt x="348" y="1"/>
                  </a:lnTo>
                  <a:lnTo>
                    <a:pt x="359" y="2"/>
                  </a:lnTo>
                  <a:lnTo>
                    <a:pt x="369" y="4"/>
                  </a:lnTo>
                  <a:lnTo>
                    <a:pt x="379" y="8"/>
                  </a:lnTo>
                  <a:lnTo>
                    <a:pt x="384" y="10"/>
                  </a:lnTo>
                  <a:lnTo>
                    <a:pt x="388" y="12"/>
                  </a:lnTo>
                  <a:lnTo>
                    <a:pt x="393" y="15"/>
                  </a:lnTo>
                  <a:lnTo>
                    <a:pt x="397" y="18"/>
                  </a:lnTo>
                  <a:lnTo>
                    <a:pt x="401" y="21"/>
                  </a:lnTo>
                  <a:lnTo>
                    <a:pt x="404" y="25"/>
                  </a:lnTo>
                  <a:lnTo>
                    <a:pt x="408" y="29"/>
                  </a:lnTo>
                  <a:lnTo>
                    <a:pt x="411" y="33"/>
                  </a:lnTo>
                  <a:lnTo>
                    <a:pt x="414" y="37"/>
                  </a:lnTo>
                  <a:lnTo>
                    <a:pt x="416" y="42"/>
                  </a:lnTo>
                  <a:lnTo>
                    <a:pt x="417" y="46"/>
                  </a:lnTo>
                  <a:lnTo>
                    <a:pt x="417" y="50"/>
                  </a:lnTo>
                  <a:lnTo>
                    <a:pt x="417" y="55"/>
                  </a:lnTo>
                  <a:lnTo>
                    <a:pt x="417" y="59"/>
                  </a:lnTo>
                  <a:lnTo>
                    <a:pt x="415" y="67"/>
                  </a:lnTo>
                  <a:lnTo>
                    <a:pt x="413" y="71"/>
                  </a:lnTo>
                  <a:lnTo>
                    <a:pt x="411" y="75"/>
                  </a:lnTo>
                  <a:lnTo>
                    <a:pt x="406" y="84"/>
                  </a:lnTo>
                  <a:lnTo>
                    <a:pt x="395" y="99"/>
                  </a:lnTo>
                  <a:lnTo>
                    <a:pt x="391" y="105"/>
                  </a:lnTo>
                  <a:lnTo>
                    <a:pt x="387" y="112"/>
                  </a:lnTo>
                  <a:lnTo>
                    <a:pt x="385" y="115"/>
                  </a:lnTo>
                  <a:lnTo>
                    <a:pt x="384" y="118"/>
                  </a:lnTo>
                  <a:lnTo>
                    <a:pt x="383" y="121"/>
                  </a:lnTo>
                  <a:lnTo>
                    <a:pt x="383" y="124"/>
                  </a:lnTo>
                  <a:lnTo>
                    <a:pt x="383" y="127"/>
                  </a:lnTo>
                  <a:lnTo>
                    <a:pt x="384" y="129"/>
                  </a:lnTo>
                  <a:lnTo>
                    <a:pt x="385" y="132"/>
                  </a:lnTo>
                  <a:lnTo>
                    <a:pt x="388" y="134"/>
                  </a:lnTo>
                  <a:lnTo>
                    <a:pt x="391" y="136"/>
                  </a:lnTo>
                  <a:lnTo>
                    <a:pt x="395" y="138"/>
                  </a:lnTo>
                  <a:lnTo>
                    <a:pt x="399" y="140"/>
                  </a:lnTo>
                  <a:lnTo>
                    <a:pt x="405" y="142"/>
                  </a:lnTo>
                  <a:lnTo>
                    <a:pt x="677" y="142"/>
                  </a:lnTo>
                  <a:lnTo>
                    <a:pt x="677" y="335"/>
                  </a:lnTo>
                  <a:lnTo>
                    <a:pt x="679" y="340"/>
                  </a:lnTo>
                  <a:lnTo>
                    <a:pt x="681" y="345"/>
                  </a:lnTo>
                  <a:lnTo>
                    <a:pt x="683" y="349"/>
                  </a:lnTo>
                  <a:lnTo>
                    <a:pt x="685" y="352"/>
                  </a:lnTo>
                  <a:lnTo>
                    <a:pt x="687" y="354"/>
                  </a:lnTo>
                  <a:lnTo>
                    <a:pt x="690" y="355"/>
                  </a:lnTo>
                  <a:lnTo>
                    <a:pt x="692" y="356"/>
                  </a:lnTo>
                  <a:lnTo>
                    <a:pt x="696" y="356"/>
                  </a:lnTo>
                  <a:lnTo>
                    <a:pt x="699" y="356"/>
                  </a:lnTo>
                  <a:lnTo>
                    <a:pt x="701" y="355"/>
                  </a:lnTo>
                  <a:lnTo>
                    <a:pt x="707" y="352"/>
                  </a:lnTo>
                  <a:lnTo>
                    <a:pt x="713" y="348"/>
                  </a:lnTo>
                  <a:lnTo>
                    <a:pt x="720" y="344"/>
                  </a:lnTo>
                  <a:lnTo>
                    <a:pt x="734" y="333"/>
                  </a:lnTo>
                  <a:lnTo>
                    <a:pt x="742" y="329"/>
                  </a:lnTo>
                  <a:lnTo>
                    <a:pt x="750" y="325"/>
                  </a:lnTo>
                  <a:lnTo>
                    <a:pt x="754" y="324"/>
                  </a:lnTo>
                  <a:lnTo>
                    <a:pt x="758" y="323"/>
                  </a:lnTo>
                  <a:lnTo>
                    <a:pt x="762" y="323"/>
                  </a:lnTo>
                  <a:lnTo>
                    <a:pt x="766" y="323"/>
                  </a:lnTo>
                  <a:lnTo>
                    <a:pt x="771" y="324"/>
                  </a:lnTo>
                  <a:lnTo>
                    <a:pt x="775" y="325"/>
                  </a:lnTo>
                  <a:lnTo>
                    <a:pt x="780" y="327"/>
                  </a:lnTo>
                  <a:lnTo>
                    <a:pt x="785" y="330"/>
                  </a:lnTo>
                  <a:lnTo>
                    <a:pt x="788" y="332"/>
                  </a:lnTo>
                  <a:lnTo>
                    <a:pt x="792" y="335"/>
                  </a:lnTo>
                  <a:lnTo>
                    <a:pt x="795" y="339"/>
                  </a:lnTo>
                  <a:lnTo>
                    <a:pt x="799" y="343"/>
                  </a:lnTo>
                  <a:lnTo>
                    <a:pt x="804" y="351"/>
                  </a:lnTo>
                  <a:lnTo>
                    <a:pt x="809" y="360"/>
                  </a:lnTo>
                  <a:lnTo>
                    <a:pt x="811" y="365"/>
                  </a:lnTo>
                  <a:lnTo>
                    <a:pt x="813" y="370"/>
                  </a:lnTo>
                  <a:lnTo>
                    <a:pt x="815" y="380"/>
                  </a:lnTo>
                  <a:lnTo>
                    <a:pt x="817" y="390"/>
                  </a:lnTo>
                  <a:lnTo>
                    <a:pt x="818" y="395"/>
                  </a:lnTo>
                  <a:lnTo>
                    <a:pt x="818" y="401"/>
                  </a:lnTo>
                  <a:lnTo>
                    <a:pt x="818" y="412"/>
                  </a:lnTo>
                  <a:lnTo>
                    <a:pt x="816" y="422"/>
                  </a:lnTo>
                  <a:lnTo>
                    <a:pt x="814" y="433"/>
                  </a:lnTo>
                  <a:lnTo>
                    <a:pt x="811" y="443"/>
                  </a:lnTo>
                  <a:lnTo>
                    <a:pt x="809" y="447"/>
                  </a:lnTo>
                  <a:lnTo>
                    <a:pt x="806" y="452"/>
                  </a:lnTo>
                  <a:lnTo>
                    <a:pt x="803" y="456"/>
                  </a:lnTo>
                  <a:lnTo>
                    <a:pt x="800" y="460"/>
                  </a:lnTo>
                  <a:lnTo>
                    <a:pt x="797" y="464"/>
                  </a:lnTo>
                  <a:lnTo>
                    <a:pt x="794" y="468"/>
                  </a:lnTo>
                  <a:lnTo>
                    <a:pt x="790" y="473"/>
                  </a:lnTo>
                  <a:lnTo>
                    <a:pt x="786" y="476"/>
                  </a:lnTo>
                  <a:lnTo>
                    <a:pt x="781" y="478"/>
                  </a:lnTo>
                  <a:lnTo>
                    <a:pt x="777" y="480"/>
                  </a:lnTo>
                  <a:lnTo>
                    <a:pt x="773" y="481"/>
                  </a:lnTo>
                  <a:lnTo>
                    <a:pt x="768" y="482"/>
                  </a:lnTo>
                  <a:lnTo>
                    <a:pt x="764" y="482"/>
                  </a:lnTo>
                  <a:lnTo>
                    <a:pt x="760" y="482"/>
                  </a:lnTo>
                  <a:lnTo>
                    <a:pt x="752" y="479"/>
                  </a:lnTo>
                  <a:lnTo>
                    <a:pt x="744" y="476"/>
                  </a:lnTo>
                  <a:lnTo>
                    <a:pt x="736" y="470"/>
                  </a:lnTo>
                  <a:lnTo>
                    <a:pt x="721" y="459"/>
                  </a:lnTo>
                  <a:lnTo>
                    <a:pt x="714" y="454"/>
                  </a:lnTo>
                  <a:lnTo>
                    <a:pt x="708" y="450"/>
                  </a:lnTo>
                  <a:lnTo>
                    <a:pt x="705" y="449"/>
                  </a:lnTo>
                  <a:lnTo>
                    <a:pt x="702" y="447"/>
                  </a:lnTo>
                  <a:lnTo>
                    <a:pt x="699" y="447"/>
                  </a:lnTo>
                  <a:lnTo>
                    <a:pt x="696" y="446"/>
                  </a:lnTo>
                  <a:lnTo>
                    <a:pt x="692" y="446"/>
                  </a:lnTo>
                  <a:lnTo>
                    <a:pt x="690" y="447"/>
                  </a:lnTo>
                  <a:lnTo>
                    <a:pt x="687" y="449"/>
                  </a:lnTo>
                  <a:lnTo>
                    <a:pt x="685" y="451"/>
                  </a:lnTo>
                  <a:lnTo>
                    <a:pt x="683" y="454"/>
                  </a:lnTo>
                  <a:lnTo>
                    <a:pt x="681" y="457"/>
                  </a:lnTo>
                  <a:lnTo>
                    <a:pt x="679" y="462"/>
                  </a:lnTo>
                  <a:lnTo>
                    <a:pt x="677" y="467"/>
                  </a:lnTo>
                  <a:lnTo>
                    <a:pt x="677" y="663"/>
                  </a:lnTo>
                  <a:lnTo>
                    <a:pt x="405" y="663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1427" y="2020"/>
              <a:ext cx="817" cy="521"/>
            </a:xfrm>
            <a:custGeom>
              <a:avLst/>
              <a:gdLst/>
              <a:ahLst/>
              <a:cxnLst>
                <a:cxn ang="0">
                  <a:pos x="538" y="518"/>
                </a:cxn>
                <a:cxn ang="0">
                  <a:pos x="527" y="511"/>
                </a:cxn>
                <a:cxn ang="0">
                  <a:pos x="524" y="502"/>
                </a:cxn>
                <a:cxn ang="0">
                  <a:pos x="530" y="486"/>
                </a:cxn>
                <a:cxn ang="0">
                  <a:pos x="551" y="454"/>
                </a:cxn>
                <a:cxn ang="0">
                  <a:pos x="557" y="438"/>
                </a:cxn>
                <a:cxn ang="0">
                  <a:pos x="556" y="422"/>
                </a:cxn>
                <a:cxn ang="0">
                  <a:pos x="553" y="413"/>
                </a:cxn>
                <a:cxn ang="0">
                  <a:pos x="545" y="402"/>
                </a:cxn>
                <a:cxn ang="0">
                  <a:pos x="528" y="390"/>
                </a:cxn>
                <a:cxn ang="0">
                  <a:pos x="513" y="384"/>
                </a:cxn>
                <a:cxn ang="0">
                  <a:pos x="489" y="380"/>
                </a:cxn>
                <a:cxn ang="0">
                  <a:pos x="453" y="382"/>
                </a:cxn>
                <a:cxn ang="0">
                  <a:pos x="432" y="390"/>
                </a:cxn>
                <a:cxn ang="0">
                  <a:pos x="418" y="400"/>
                </a:cxn>
                <a:cxn ang="0">
                  <a:pos x="406" y="413"/>
                </a:cxn>
                <a:cxn ang="0">
                  <a:pos x="401" y="427"/>
                </a:cxn>
                <a:cxn ang="0">
                  <a:pos x="400" y="440"/>
                </a:cxn>
                <a:cxn ang="0">
                  <a:pos x="406" y="456"/>
                </a:cxn>
                <a:cxn ang="0">
                  <a:pos x="420" y="479"/>
                </a:cxn>
                <a:cxn ang="0">
                  <a:pos x="431" y="497"/>
                </a:cxn>
                <a:cxn ang="0">
                  <a:pos x="431" y="505"/>
                </a:cxn>
                <a:cxn ang="0">
                  <a:pos x="427" y="513"/>
                </a:cxn>
                <a:cxn ang="0">
                  <a:pos x="416" y="519"/>
                </a:cxn>
                <a:cxn ang="0">
                  <a:pos x="141" y="324"/>
                </a:cxn>
                <a:cxn ang="0">
                  <a:pos x="130" y="306"/>
                </a:cxn>
                <a:cxn ang="0">
                  <a:pos x="123" y="304"/>
                </a:cxn>
                <a:cxn ang="0">
                  <a:pos x="110" y="309"/>
                </a:cxn>
                <a:cxn ang="0">
                  <a:pos x="82" y="329"/>
                </a:cxn>
                <a:cxn ang="0">
                  <a:pos x="70" y="336"/>
                </a:cxn>
                <a:cxn ang="0">
                  <a:pos x="54" y="340"/>
                </a:cxn>
                <a:cxn ang="0">
                  <a:pos x="41" y="338"/>
                </a:cxn>
                <a:cxn ang="0">
                  <a:pos x="24" y="326"/>
                </a:cxn>
                <a:cxn ang="0">
                  <a:pos x="12" y="310"/>
                </a:cxn>
                <a:cxn ang="0">
                  <a:pos x="4" y="291"/>
                </a:cxn>
                <a:cxn ang="0">
                  <a:pos x="0" y="270"/>
                </a:cxn>
                <a:cxn ang="0">
                  <a:pos x="3" y="238"/>
                </a:cxn>
                <a:cxn ang="0">
                  <a:pos x="9" y="218"/>
                </a:cxn>
                <a:cxn ang="0">
                  <a:pos x="19" y="201"/>
                </a:cxn>
                <a:cxn ang="0">
                  <a:pos x="33" y="188"/>
                </a:cxn>
                <a:cxn ang="0">
                  <a:pos x="47" y="182"/>
                </a:cxn>
                <a:cxn ang="0">
                  <a:pos x="60" y="181"/>
                </a:cxn>
                <a:cxn ang="0">
                  <a:pos x="76" y="187"/>
                </a:cxn>
                <a:cxn ang="0">
                  <a:pos x="98" y="202"/>
                </a:cxn>
                <a:cxn ang="0">
                  <a:pos x="116" y="213"/>
                </a:cxn>
                <a:cxn ang="0">
                  <a:pos x="125" y="214"/>
                </a:cxn>
                <a:cxn ang="0">
                  <a:pos x="132" y="210"/>
                </a:cxn>
                <a:cxn ang="0">
                  <a:pos x="141" y="194"/>
                </a:cxn>
                <a:cxn ang="0">
                  <a:pos x="817" y="521"/>
                </a:cxn>
              </a:cxnLst>
              <a:rect l="0" t="0" r="r" b="b"/>
              <a:pathLst>
                <a:path w="817" h="521">
                  <a:moveTo>
                    <a:pt x="817" y="521"/>
                  </a:moveTo>
                  <a:lnTo>
                    <a:pt x="546" y="521"/>
                  </a:lnTo>
                  <a:lnTo>
                    <a:pt x="538" y="518"/>
                  </a:lnTo>
                  <a:lnTo>
                    <a:pt x="533" y="516"/>
                  </a:lnTo>
                  <a:lnTo>
                    <a:pt x="528" y="512"/>
                  </a:lnTo>
                  <a:lnTo>
                    <a:pt x="527" y="511"/>
                  </a:lnTo>
                  <a:lnTo>
                    <a:pt x="526" y="509"/>
                  </a:lnTo>
                  <a:lnTo>
                    <a:pt x="524" y="506"/>
                  </a:lnTo>
                  <a:lnTo>
                    <a:pt x="524" y="502"/>
                  </a:lnTo>
                  <a:lnTo>
                    <a:pt x="524" y="498"/>
                  </a:lnTo>
                  <a:lnTo>
                    <a:pt x="525" y="494"/>
                  </a:lnTo>
                  <a:lnTo>
                    <a:pt x="530" y="486"/>
                  </a:lnTo>
                  <a:lnTo>
                    <a:pt x="537" y="476"/>
                  </a:lnTo>
                  <a:lnTo>
                    <a:pt x="547" y="463"/>
                  </a:lnTo>
                  <a:lnTo>
                    <a:pt x="551" y="454"/>
                  </a:lnTo>
                  <a:lnTo>
                    <a:pt x="555" y="447"/>
                  </a:lnTo>
                  <a:lnTo>
                    <a:pt x="557" y="441"/>
                  </a:lnTo>
                  <a:lnTo>
                    <a:pt x="557" y="438"/>
                  </a:lnTo>
                  <a:lnTo>
                    <a:pt x="558" y="434"/>
                  </a:lnTo>
                  <a:lnTo>
                    <a:pt x="558" y="428"/>
                  </a:lnTo>
                  <a:lnTo>
                    <a:pt x="556" y="422"/>
                  </a:lnTo>
                  <a:lnTo>
                    <a:pt x="556" y="419"/>
                  </a:lnTo>
                  <a:lnTo>
                    <a:pt x="555" y="417"/>
                  </a:lnTo>
                  <a:lnTo>
                    <a:pt x="553" y="413"/>
                  </a:lnTo>
                  <a:lnTo>
                    <a:pt x="551" y="409"/>
                  </a:lnTo>
                  <a:lnTo>
                    <a:pt x="548" y="405"/>
                  </a:lnTo>
                  <a:lnTo>
                    <a:pt x="545" y="402"/>
                  </a:lnTo>
                  <a:lnTo>
                    <a:pt x="541" y="399"/>
                  </a:lnTo>
                  <a:lnTo>
                    <a:pt x="533" y="393"/>
                  </a:lnTo>
                  <a:lnTo>
                    <a:pt x="528" y="390"/>
                  </a:lnTo>
                  <a:lnTo>
                    <a:pt x="523" y="388"/>
                  </a:lnTo>
                  <a:lnTo>
                    <a:pt x="518" y="386"/>
                  </a:lnTo>
                  <a:lnTo>
                    <a:pt x="513" y="384"/>
                  </a:lnTo>
                  <a:lnTo>
                    <a:pt x="501" y="381"/>
                  </a:lnTo>
                  <a:lnTo>
                    <a:pt x="495" y="380"/>
                  </a:lnTo>
                  <a:lnTo>
                    <a:pt x="489" y="380"/>
                  </a:lnTo>
                  <a:lnTo>
                    <a:pt x="477" y="379"/>
                  </a:lnTo>
                  <a:lnTo>
                    <a:pt x="465" y="380"/>
                  </a:lnTo>
                  <a:lnTo>
                    <a:pt x="453" y="382"/>
                  </a:lnTo>
                  <a:lnTo>
                    <a:pt x="442" y="385"/>
                  </a:lnTo>
                  <a:lnTo>
                    <a:pt x="437" y="388"/>
                  </a:lnTo>
                  <a:lnTo>
                    <a:pt x="432" y="390"/>
                  </a:lnTo>
                  <a:lnTo>
                    <a:pt x="427" y="393"/>
                  </a:lnTo>
                  <a:lnTo>
                    <a:pt x="422" y="396"/>
                  </a:lnTo>
                  <a:lnTo>
                    <a:pt x="418" y="400"/>
                  </a:lnTo>
                  <a:lnTo>
                    <a:pt x="413" y="404"/>
                  </a:lnTo>
                  <a:lnTo>
                    <a:pt x="410" y="408"/>
                  </a:lnTo>
                  <a:lnTo>
                    <a:pt x="406" y="413"/>
                  </a:lnTo>
                  <a:lnTo>
                    <a:pt x="404" y="417"/>
                  </a:lnTo>
                  <a:lnTo>
                    <a:pt x="402" y="422"/>
                  </a:lnTo>
                  <a:lnTo>
                    <a:pt x="401" y="427"/>
                  </a:lnTo>
                  <a:lnTo>
                    <a:pt x="400" y="431"/>
                  </a:lnTo>
                  <a:lnTo>
                    <a:pt x="400" y="435"/>
                  </a:lnTo>
                  <a:lnTo>
                    <a:pt x="400" y="440"/>
                  </a:lnTo>
                  <a:lnTo>
                    <a:pt x="401" y="444"/>
                  </a:lnTo>
                  <a:lnTo>
                    <a:pt x="402" y="448"/>
                  </a:lnTo>
                  <a:lnTo>
                    <a:pt x="406" y="456"/>
                  </a:lnTo>
                  <a:lnTo>
                    <a:pt x="410" y="464"/>
                  </a:lnTo>
                  <a:lnTo>
                    <a:pt x="415" y="472"/>
                  </a:lnTo>
                  <a:lnTo>
                    <a:pt x="420" y="479"/>
                  </a:lnTo>
                  <a:lnTo>
                    <a:pt x="424" y="485"/>
                  </a:lnTo>
                  <a:lnTo>
                    <a:pt x="428" y="491"/>
                  </a:lnTo>
                  <a:lnTo>
                    <a:pt x="431" y="497"/>
                  </a:lnTo>
                  <a:lnTo>
                    <a:pt x="431" y="500"/>
                  </a:lnTo>
                  <a:lnTo>
                    <a:pt x="432" y="503"/>
                  </a:lnTo>
                  <a:lnTo>
                    <a:pt x="431" y="505"/>
                  </a:lnTo>
                  <a:lnTo>
                    <a:pt x="431" y="508"/>
                  </a:lnTo>
                  <a:lnTo>
                    <a:pt x="429" y="510"/>
                  </a:lnTo>
                  <a:lnTo>
                    <a:pt x="427" y="513"/>
                  </a:lnTo>
                  <a:lnTo>
                    <a:pt x="424" y="515"/>
                  </a:lnTo>
                  <a:lnTo>
                    <a:pt x="421" y="517"/>
                  </a:lnTo>
                  <a:lnTo>
                    <a:pt x="416" y="519"/>
                  </a:lnTo>
                  <a:lnTo>
                    <a:pt x="411" y="521"/>
                  </a:lnTo>
                  <a:lnTo>
                    <a:pt x="141" y="521"/>
                  </a:lnTo>
                  <a:lnTo>
                    <a:pt x="141" y="324"/>
                  </a:lnTo>
                  <a:lnTo>
                    <a:pt x="137" y="314"/>
                  </a:lnTo>
                  <a:lnTo>
                    <a:pt x="133" y="308"/>
                  </a:lnTo>
                  <a:lnTo>
                    <a:pt x="130" y="306"/>
                  </a:lnTo>
                  <a:lnTo>
                    <a:pt x="128" y="305"/>
                  </a:lnTo>
                  <a:lnTo>
                    <a:pt x="125" y="304"/>
                  </a:lnTo>
                  <a:lnTo>
                    <a:pt x="123" y="304"/>
                  </a:lnTo>
                  <a:lnTo>
                    <a:pt x="120" y="305"/>
                  </a:lnTo>
                  <a:lnTo>
                    <a:pt x="116" y="306"/>
                  </a:lnTo>
                  <a:lnTo>
                    <a:pt x="110" y="309"/>
                  </a:lnTo>
                  <a:lnTo>
                    <a:pt x="103" y="313"/>
                  </a:lnTo>
                  <a:lnTo>
                    <a:pt x="96" y="318"/>
                  </a:lnTo>
                  <a:lnTo>
                    <a:pt x="82" y="329"/>
                  </a:lnTo>
                  <a:lnTo>
                    <a:pt x="78" y="331"/>
                  </a:lnTo>
                  <a:lnTo>
                    <a:pt x="74" y="334"/>
                  </a:lnTo>
                  <a:lnTo>
                    <a:pt x="70" y="336"/>
                  </a:lnTo>
                  <a:lnTo>
                    <a:pt x="66" y="337"/>
                  </a:lnTo>
                  <a:lnTo>
                    <a:pt x="58" y="340"/>
                  </a:lnTo>
                  <a:lnTo>
                    <a:pt x="54" y="340"/>
                  </a:lnTo>
                  <a:lnTo>
                    <a:pt x="50" y="340"/>
                  </a:lnTo>
                  <a:lnTo>
                    <a:pt x="45" y="339"/>
                  </a:lnTo>
                  <a:lnTo>
                    <a:pt x="41" y="338"/>
                  </a:lnTo>
                  <a:lnTo>
                    <a:pt x="37" y="336"/>
                  </a:lnTo>
                  <a:lnTo>
                    <a:pt x="32" y="334"/>
                  </a:lnTo>
                  <a:lnTo>
                    <a:pt x="24" y="326"/>
                  </a:lnTo>
                  <a:lnTo>
                    <a:pt x="21" y="322"/>
                  </a:lnTo>
                  <a:lnTo>
                    <a:pt x="18" y="318"/>
                  </a:lnTo>
                  <a:lnTo>
                    <a:pt x="12" y="310"/>
                  </a:lnTo>
                  <a:lnTo>
                    <a:pt x="10" y="305"/>
                  </a:lnTo>
                  <a:lnTo>
                    <a:pt x="7" y="300"/>
                  </a:lnTo>
                  <a:lnTo>
                    <a:pt x="4" y="291"/>
                  </a:lnTo>
                  <a:lnTo>
                    <a:pt x="3" y="285"/>
                  </a:lnTo>
                  <a:lnTo>
                    <a:pt x="2" y="280"/>
                  </a:lnTo>
                  <a:lnTo>
                    <a:pt x="0" y="270"/>
                  </a:lnTo>
                  <a:lnTo>
                    <a:pt x="0" y="259"/>
                  </a:lnTo>
                  <a:lnTo>
                    <a:pt x="1" y="248"/>
                  </a:lnTo>
                  <a:lnTo>
                    <a:pt x="3" y="238"/>
                  </a:lnTo>
                  <a:lnTo>
                    <a:pt x="5" y="228"/>
                  </a:lnTo>
                  <a:lnTo>
                    <a:pt x="7" y="223"/>
                  </a:lnTo>
                  <a:lnTo>
                    <a:pt x="9" y="218"/>
                  </a:lnTo>
                  <a:lnTo>
                    <a:pt x="14" y="209"/>
                  </a:lnTo>
                  <a:lnTo>
                    <a:pt x="17" y="205"/>
                  </a:lnTo>
                  <a:lnTo>
                    <a:pt x="19" y="201"/>
                  </a:lnTo>
                  <a:lnTo>
                    <a:pt x="26" y="193"/>
                  </a:lnTo>
                  <a:lnTo>
                    <a:pt x="30" y="190"/>
                  </a:lnTo>
                  <a:lnTo>
                    <a:pt x="33" y="188"/>
                  </a:lnTo>
                  <a:lnTo>
                    <a:pt x="38" y="185"/>
                  </a:lnTo>
                  <a:lnTo>
                    <a:pt x="43" y="183"/>
                  </a:lnTo>
                  <a:lnTo>
                    <a:pt x="47" y="182"/>
                  </a:lnTo>
                  <a:lnTo>
                    <a:pt x="52" y="181"/>
                  </a:lnTo>
                  <a:lnTo>
                    <a:pt x="56" y="181"/>
                  </a:lnTo>
                  <a:lnTo>
                    <a:pt x="60" y="181"/>
                  </a:lnTo>
                  <a:lnTo>
                    <a:pt x="64" y="182"/>
                  </a:lnTo>
                  <a:lnTo>
                    <a:pt x="68" y="183"/>
                  </a:lnTo>
                  <a:lnTo>
                    <a:pt x="76" y="187"/>
                  </a:lnTo>
                  <a:lnTo>
                    <a:pt x="84" y="191"/>
                  </a:lnTo>
                  <a:lnTo>
                    <a:pt x="91" y="196"/>
                  </a:lnTo>
                  <a:lnTo>
                    <a:pt x="98" y="202"/>
                  </a:lnTo>
                  <a:lnTo>
                    <a:pt x="104" y="206"/>
                  </a:lnTo>
                  <a:lnTo>
                    <a:pt x="110" y="210"/>
                  </a:lnTo>
                  <a:lnTo>
                    <a:pt x="116" y="213"/>
                  </a:lnTo>
                  <a:lnTo>
                    <a:pt x="120" y="214"/>
                  </a:lnTo>
                  <a:lnTo>
                    <a:pt x="123" y="214"/>
                  </a:lnTo>
                  <a:lnTo>
                    <a:pt x="125" y="214"/>
                  </a:lnTo>
                  <a:lnTo>
                    <a:pt x="128" y="213"/>
                  </a:lnTo>
                  <a:lnTo>
                    <a:pt x="130" y="212"/>
                  </a:lnTo>
                  <a:lnTo>
                    <a:pt x="132" y="210"/>
                  </a:lnTo>
                  <a:lnTo>
                    <a:pt x="137" y="204"/>
                  </a:lnTo>
                  <a:lnTo>
                    <a:pt x="139" y="200"/>
                  </a:lnTo>
                  <a:lnTo>
                    <a:pt x="141" y="194"/>
                  </a:lnTo>
                  <a:lnTo>
                    <a:pt x="141" y="0"/>
                  </a:lnTo>
                  <a:lnTo>
                    <a:pt x="817" y="0"/>
                  </a:lnTo>
                  <a:lnTo>
                    <a:pt x="817" y="52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1568" y="3062"/>
              <a:ext cx="676" cy="664"/>
            </a:xfrm>
            <a:custGeom>
              <a:avLst/>
              <a:gdLst/>
              <a:ahLst/>
              <a:cxnLst>
                <a:cxn ang="0">
                  <a:pos x="283" y="6"/>
                </a:cxn>
                <a:cxn ang="0">
                  <a:pos x="290" y="15"/>
                </a:cxn>
                <a:cxn ang="0">
                  <a:pos x="287" y="30"/>
                </a:cxn>
                <a:cxn ang="0">
                  <a:pos x="269" y="55"/>
                </a:cxn>
                <a:cxn ang="0">
                  <a:pos x="260" y="79"/>
                </a:cxn>
                <a:cxn ang="0">
                  <a:pos x="260" y="93"/>
                </a:cxn>
                <a:cxn ang="0">
                  <a:pos x="276" y="120"/>
                </a:cxn>
                <a:cxn ang="0">
                  <a:pos x="291" y="130"/>
                </a:cxn>
                <a:cxn ang="0">
                  <a:pos x="319" y="139"/>
                </a:cxn>
                <a:cxn ang="0">
                  <a:pos x="361" y="139"/>
                </a:cxn>
                <a:cxn ang="0">
                  <a:pos x="390" y="128"/>
                </a:cxn>
                <a:cxn ang="0">
                  <a:pos x="411" y="108"/>
                </a:cxn>
                <a:cxn ang="0">
                  <a:pos x="417" y="91"/>
                </a:cxn>
                <a:cxn ang="0">
                  <a:pos x="411" y="65"/>
                </a:cxn>
                <a:cxn ang="0">
                  <a:pos x="387" y="30"/>
                </a:cxn>
                <a:cxn ang="0">
                  <a:pos x="383" y="16"/>
                </a:cxn>
                <a:cxn ang="0">
                  <a:pos x="389" y="6"/>
                </a:cxn>
                <a:cxn ang="0">
                  <a:pos x="676" y="0"/>
                </a:cxn>
                <a:cxn ang="0">
                  <a:pos x="389" y="529"/>
                </a:cxn>
                <a:cxn ang="0">
                  <a:pos x="383" y="539"/>
                </a:cxn>
                <a:cxn ang="0">
                  <a:pos x="387" y="554"/>
                </a:cxn>
                <a:cxn ang="0">
                  <a:pos x="406" y="581"/>
                </a:cxn>
                <a:cxn ang="0">
                  <a:pos x="417" y="609"/>
                </a:cxn>
                <a:cxn ang="0">
                  <a:pos x="412" y="631"/>
                </a:cxn>
                <a:cxn ang="0">
                  <a:pos x="396" y="647"/>
                </a:cxn>
                <a:cxn ang="0">
                  <a:pos x="372" y="659"/>
                </a:cxn>
                <a:cxn ang="0">
                  <a:pos x="341" y="664"/>
                </a:cxn>
                <a:cxn ang="0">
                  <a:pos x="307" y="659"/>
                </a:cxn>
                <a:cxn ang="0">
                  <a:pos x="291" y="653"/>
                </a:cxn>
                <a:cxn ang="0">
                  <a:pos x="277" y="643"/>
                </a:cxn>
                <a:cxn ang="0">
                  <a:pos x="267" y="630"/>
                </a:cxn>
                <a:cxn ang="0">
                  <a:pos x="260" y="614"/>
                </a:cxn>
                <a:cxn ang="0">
                  <a:pos x="263" y="594"/>
                </a:cxn>
                <a:cxn ang="0">
                  <a:pos x="274" y="572"/>
                </a:cxn>
                <a:cxn ang="0">
                  <a:pos x="288" y="553"/>
                </a:cxn>
                <a:cxn ang="0">
                  <a:pos x="292" y="538"/>
                </a:cxn>
                <a:cxn ang="0">
                  <a:pos x="281" y="526"/>
                </a:cxn>
                <a:cxn ang="0">
                  <a:pos x="2" y="320"/>
                </a:cxn>
                <a:cxn ang="0">
                  <a:pos x="12" y="308"/>
                </a:cxn>
                <a:cxn ang="0">
                  <a:pos x="27" y="308"/>
                </a:cxn>
                <a:cxn ang="0">
                  <a:pos x="66" y="335"/>
                </a:cxn>
                <a:cxn ang="0">
                  <a:pos x="85" y="341"/>
                </a:cxn>
                <a:cxn ang="0">
                  <a:pos x="108" y="336"/>
                </a:cxn>
                <a:cxn ang="0">
                  <a:pos x="122" y="323"/>
                </a:cxn>
                <a:cxn ang="0">
                  <a:pos x="133" y="305"/>
                </a:cxn>
                <a:cxn ang="0">
                  <a:pos x="140" y="278"/>
                </a:cxn>
                <a:cxn ang="0">
                  <a:pos x="139" y="237"/>
                </a:cxn>
                <a:cxn ang="0">
                  <a:pos x="128" y="210"/>
                </a:cxn>
                <a:cxn ang="0">
                  <a:pos x="113" y="192"/>
                </a:cxn>
                <a:cxn ang="0">
                  <a:pos x="93" y="183"/>
                </a:cxn>
                <a:cxn ang="0">
                  <a:pos x="76" y="183"/>
                </a:cxn>
                <a:cxn ang="0">
                  <a:pos x="49" y="197"/>
                </a:cxn>
                <a:cxn ang="0">
                  <a:pos x="24" y="214"/>
                </a:cxn>
                <a:cxn ang="0">
                  <a:pos x="13" y="214"/>
                </a:cxn>
                <a:cxn ang="0">
                  <a:pos x="4" y="204"/>
                </a:cxn>
              </a:cxnLst>
              <a:rect l="0" t="0" r="r" b="b"/>
              <a:pathLst>
                <a:path w="676" h="664">
                  <a:moveTo>
                    <a:pt x="0" y="0"/>
                  </a:moveTo>
                  <a:lnTo>
                    <a:pt x="273" y="0"/>
                  </a:lnTo>
                  <a:lnTo>
                    <a:pt x="279" y="3"/>
                  </a:lnTo>
                  <a:lnTo>
                    <a:pt x="283" y="6"/>
                  </a:lnTo>
                  <a:lnTo>
                    <a:pt x="287" y="9"/>
                  </a:lnTo>
                  <a:lnTo>
                    <a:pt x="288" y="10"/>
                  </a:lnTo>
                  <a:lnTo>
                    <a:pt x="289" y="12"/>
                  </a:lnTo>
                  <a:lnTo>
                    <a:pt x="290" y="15"/>
                  </a:lnTo>
                  <a:lnTo>
                    <a:pt x="290" y="19"/>
                  </a:lnTo>
                  <a:lnTo>
                    <a:pt x="290" y="22"/>
                  </a:lnTo>
                  <a:lnTo>
                    <a:pt x="289" y="26"/>
                  </a:lnTo>
                  <a:lnTo>
                    <a:pt x="287" y="30"/>
                  </a:lnTo>
                  <a:lnTo>
                    <a:pt x="285" y="33"/>
                  </a:lnTo>
                  <a:lnTo>
                    <a:pt x="279" y="41"/>
                  </a:lnTo>
                  <a:lnTo>
                    <a:pt x="274" y="49"/>
                  </a:lnTo>
                  <a:lnTo>
                    <a:pt x="269" y="55"/>
                  </a:lnTo>
                  <a:lnTo>
                    <a:pt x="264" y="65"/>
                  </a:lnTo>
                  <a:lnTo>
                    <a:pt x="262" y="71"/>
                  </a:lnTo>
                  <a:lnTo>
                    <a:pt x="261" y="75"/>
                  </a:lnTo>
                  <a:lnTo>
                    <a:pt x="260" y="79"/>
                  </a:lnTo>
                  <a:lnTo>
                    <a:pt x="259" y="83"/>
                  </a:lnTo>
                  <a:lnTo>
                    <a:pt x="259" y="87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2" y="101"/>
                  </a:lnTo>
                  <a:lnTo>
                    <a:pt x="265" y="108"/>
                  </a:lnTo>
                  <a:lnTo>
                    <a:pt x="270" y="114"/>
                  </a:lnTo>
                  <a:lnTo>
                    <a:pt x="276" y="120"/>
                  </a:lnTo>
                  <a:lnTo>
                    <a:pt x="280" y="123"/>
                  </a:lnTo>
                  <a:lnTo>
                    <a:pt x="283" y="126"/>
                  </a:lnTo>
                  <a:lnTo>
                    <a:pt x="287" y="128"/>
                  </a:lnTo>
                  <a:lnTo>
                    <a:pt x="291" y="130"/>
                  </a:lnTo>
                  <a:lnTo>
                    <a:pt x="296" y="132"/>
                  </a:lnTo>
                  <a:lnTo>
                    <a:pt x="300" y="134"/>
                  </a:lnTo>
                  <a:lnTo>
                    <a:pt x="309" y="137"/>
                  </a:lnTo>
                  <a:lnTo>
                    <a:pt x="319" y="139"/>
                  </a:lnTo>
                  <a:lnTo>
                    <a:pt x="329" y="141"/>
                  </a:lnTo>
                  <a:lnTo>
                    <a:pt x="340" y="141"/>
                  </a:lnTo>
                  <a:lnTo>
                    <a:pt x="350" y="141"/>
                  </a:lnTo>
                  <a:lnTo>
                    <a:pt x="361" y="139"/>
                  </a:lnTo>
                  <a:lnTo>
                    <a:pt x="371" y="137"/>
                  </a:lnTo>
                  <a:lnTo>
                    <a:pt x="381" y="133"/>
                  </a:lnTo>
                  <a:lnTo>
                    <a:pt x="385" y="131"/>
                  </a:lnTo>
                  <a:lnTo>
                    <a:pt x="390" y="128"/>
                  </a:lnTo>
                  <a:lnTo>
                    <a:pt x="396" y="124"/>
                  </a:lnTo>
                  <a:lnTo>
                    <a:pt x="402" y="119"/>
                  </a:lnTo>
                  <a:lnTo>
                    <a:pt x="407" y="114"/>
                  </a:lnTo>
                  <a:lnTo>
                    <a:pt x="411" y="108"/>
                  </a:lnTo>
                  <a:lnTo>
                    <a:pt x="414" y="104"/>
                  </a:lnTo>
                  <a:lnTo>
                    <a:pt x="416" y="99"/>
                  </a:lnTo>
                  <a:lnTo>
                    <a:pt x="417" y="95"/>
                  </a:lnTo>
                  <a:lnTo>
                    <a:pt x="417" y="91"/>
                  </a:lnTo>
                  <a:lnTo>
                    <a:pt x="417" y="87"/>
                  </a:lnTo>
                  <a:lnTo>
                    <a:pt x="417" y="83"/>
                  </a:lnTo>
                  <a:lnTo>
                    <a:pt x="415" y="74"/>
                  </a:lnTo>
                  <a:lnTo>
                    <a:pt x="411" y="65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3" y="21"/>
                  </a:lnTo>
                  <a:lnTo>
                    <a:pt x="383" y="18"/>
                  </a:lnTo>
                  <a:lnTo>
                    <a:pt x="383" y="16"/>
                  </a:lnTo>
                  <a:lnTo>
                    <a:pt x="384" y="13"/>
                  </a:lnTo>
                  <a:lnTo>
                    <a:pt x="385" y="11"/>
                  </a:lnTo>
                  <a:lnTo>
                    <a:pt x="387" y="8"/>
                  </a:lnTo>
                  <a:lnTo>
                    <a:pt x="389" y="6"/>
                  </a:lnTo>
                  <a:lnTo>
                    <a:pt x="393" y="4"/>
                  </a:lnTo>
                  <a:lnTo>
                    <a:pt x="397" y="2"/>
                  </a:lnTo>
                  <a:lnTo>
                    <a:pt x="402" y="0"/>
                  </a:lnTo>
                  <a:lnTo>
                    <a:pt x="676" y="0"/>
                  </a:lnTo>
                  <a:lnTo>
                    <a:pt x="676" y="524"/>
                  </a:lnTo>
                  <a:lnTo>
                    <a:pt x="400" y="524"/>
                  </a:lnTo>
                  <a:lnTo>
                    <a:pt x="394" y="526"/>
                  </a:lnTo>
                  <a:lnTo>
                    <a:pt x="389" y="529"/>
                  </a:lnTo>
                  <a:lnTo>
                    <a:pt x="386" y="532"/>
                  </a:lnTo>
                  <a:lnTo>
                    <a:pt x="385" y="534"/>
                  </a:lnTo>
                  <a:lnTo>
                    <a:pt x="384" y="535"/>
                  </a:lnTo>
                  <a:lnTo>
                    <a:pt x="383" y="539"/>
                  </a:lnTo>
                  <a:lnTo>
                    <a:pt x="383" y="542"/>
                  </a:lnTo>
                  <a:lnTo>
                    <a:pt x="384" y="546"/>
                  </a:lnTo>
                  <a:lnTo>
                    <a:pt x="385" y="550"/>
                  </a:lnTo>
                  <a:lnTo>
                    <a:pt x="387" y="554"/>
                  </a:lnTo>
                  <a:lnTo>
                    <a:pt x="389" y="558"/>
                  </a:lnTo>
                  <a:lnTo>
                    <a:pt x="395" y="565"/>
                  </a:lnTo>
                  <a:lnTo>
                    <a:pt x="401" y="573"/>
                  </a:lnTo>
                  <a:lnTo>
                    <a:pt x="406" y="581"/>
                  </a:lnTo>
                  <a:lnTo>
                    <a:pt x="410" y="588"/>
                  </a:lnTo>
                  <a:lnTo>
                    <a:pt x="414" y="596"/>
                  </a:lnTo>
                  <a:lnTo>
                    <a:pt x="416" y="602"/>
                  </a:lnTo>
                  <a:lnTo>
                    <a:pt x="417" y="609"/>
                  </a:lnTo>
                  <a:lnTo>
                    <a:pt x="417" y="615"/>
                  </a:lnTo>
                  <a:lnTo>
                    <a:pt x="416" y="621"/>
                  </a:lnTo>
                  <a:lnTo>
                    <a:pt x="414" y="626"/>
                  </a:lnTo>
                  <a:lnTo>
                    <a:pt x="412" y="631"/>
                  </a:lnTo>
                  <a:lnTo>
                    <a:pt x="409" y="634"/>
                  </a:lnTo>
                  <a:lnTo>
                    <a:pt x="407" y="637"/>
                  </a:lnTo>
                  <a:lnTo>
                    <a:pt x="402" y="643"/>
                  </a:lnTo>
                  <a:lnTo>
                    <a:pt x="396" y="647"/>
                  </a:lnTo>
                  <a:lnTo>
                    <a:pt x="390" y="651"/>
                  </a:lnTo>
                  <a:lnTo>
                    <a:pt x="383" y="655"/>
                  </a:lnTo>
                  <a:lnTo>
                    <a:pt x="376" y="658"/>
                  </a:lnTo>
                  <a:lnTo>
                    <a:pt x="372" y="659"/>
                  </a:lnTo>
                  <a:lnTo>
                    <a:pt x="368" y="660"/>
                  </a:lnTo>
                  <a:lnTo>
                    <a:pt x="359" y="662"/>
                  </a:lnTo>
                  <a:lnTo>
                    <a:pt x="350" y="663"/>
                  </a:lnTo>
                  <a:lnTo>
                    <a:pt x="341" y="664"/>
                  </a:lnTo>
                  <a:lnTo>
                    <a:pt x="332" y="663"/>
                  </a:lnTo>
                  <a:lnTo>
                    <a:pt x="323" y="663"/>
                  </a:lnTo>
                  <a:lnTo>
                    <a:pt x="315" y="661"/>
                  </a:lnTo>
                  <a:lnTo>
                    <a:pt x="307" y="659"/>
                  </a:lnTo>
                  <a:lnTo>
                    <a:pt x="302" y="658"/>
                  </a:lnTo>
                  <a:lnTo>
                    <a:pt x="298" y="656"/>
                  </a:lnTo>
                  <a:lnTo>
                    <a:pt x="295" y="654"/>
                  </a:lnTo>
                  <a:lnTo>
                    <a:pt x="291" y="653"/>
                  </a:lnTo>
                  <a:lnTo>
                    <a:pt x="287" y="650"/>
                  </a:lnTo>
                  <a:lnTo>
                    <a:pt x="284" y="648"/>
                  </a:lnTo>
                  <a:lnTo>
                    <a:pt x="280" y="646"/>
                  </a:lnTo>
                  <a:lnTo>
                    <a:pt x="277" y="643"/>
                  </a:lnTo>
                  <a:lnTo>
                    <a:pt x="274" y="640"/>
                  </a:lnTo>
                  <a:lnTo>
                    <a:pt x="272" y="637"/>
                  </a:lnTo>
                  <a:lnTo>
                    <a:pt x="269" y="634"/>
                  </a:lnTo>
                  <a:lnTo>
                    <a:pt x="267" y="630"/>
                  </a:lnTo>
                  <a:lnTo>
                    <a:pt x="264" y="626"/>
                  </a:lnTo>
                  <a:lnTo>
                    <a:pt x="262" y="622"/>
                  </a:lnTo>
                  <a:lnTo>
                    <a:pt x="261" y="618"/>
                  </a:lnTo>
                  <a:lnTo>
                    <a:pt x="260" y="614"/>
                  </a:lnTo>
                  <a:lnTo>
                    <a:pt x="260" y="607"/>
                  </a:lnTo>
                  <a:lnTo>
                    <a:pt x="261" y="603"/>
                  </a:lnTo>
                  <a:lnTo>
                    <a:pt x="261" y="599"/>
                  </a:lnTo>
                  <a:lnTo>
                    <a:pt x="263" y="594"/>
                  </a:lnTo>
                  <a:lnTo>
                    <a:pt x="265" y="589"/>
                  </a:lnTo>
                  <a:lnTo>
                    <a:pt x="267" y="585"/>
                  </a:lnTo>
                  <a:lnTo>
                    <a:pt x="269" y="580"/>
                  </a:lnTo>
                  <a:lnTo>
                    <a:pt x="274" y="572"/>
                  </a:lnTo>
                  <a:lnTo>
                    <a:pt x="280" y="565"/>
                  </a:lnTo>
                  <a:lnTo>
                    <a:pt x="283" y="561"/>
                  </a:lnTo>
                  <a:lnTo>
                    <a:pt x="285" y="557"/>
                  </a:lnTo>
                  <a:lnTo>
                    <a:pt x="288" y="553"/>
                  </a:lnTo>
                  <a:lnTo>
                    <a:pt x="290" y="549"/>
                  </a:lnTo>
                  <a:lnTo>
                    <a:pt x="291" y="545"/>
                  </a:lnTo>
                  <a:lnTo>
                    <a:pt x="292" y="542"/>
                  </a:lnTo>
                  <a:lnTo>
                    <a:pt x="292" y="538"/>
                  </a:lnTo>
                  <a:lnTo>
                    <a:pt x="291" y="535"/>
                  </a:lnTo>
                  <a:lnTo>
                    <a:pt x="289" y="532"/>
                  </a:lnTo>
                  <a:lnTo>
                    <a:pt x="286" y="529"/>
                  </a:lnTo>
                  <a:lnTo>
                    <a:pt x="281" y="526"/>
                  </a:lnTo>
                  <a:lnTo>
                    <a:pt x="275" y="524"/>
                  </a:lnTo>
                  <a:lnTo>
                    <a:pt x="0" y="524"/>
                  </a:lnTo>
                  <a:lnTo>
                    <a:pt x="0" y="328"/>
                  </a:lnTo>
                  <a:lnTo>
                    <a:pt x="2" y="320"/>
                  </a:lnTo>
                  <a:lnTo>
                    <a:pt x="5" y="315"/>
                  </a:lnTo>
                  <a:lnTo>
                    <a:pt x="8" y="311"/>
                  </a:lnTo>
                  <a:lnTo>
                    <a:pt x="10" y="309"/>
                  </a:lnTo>
                  <a:lnTo>
                    <a:pt x="12" y="308"/>
                  </a:lnTo>
                  <a:lnTo>
                    <a:pt x="15" y="306"/>
                  </a:lnTo>
                  <a:lnTo>
                    <a:pt x="19" y="306"/>
                  </a:lnTo>
                  <a:lnTo>
                    <a:pt x="23" y="306"/>
                  </a:lnTo>
                  <a:lnTo>
                    <a:pt x="27" y="308"/>
                  </a:lnTo>
                  <a:lnTo>
                    <a:pt x="35" y="313"/>
                  </a:lnTo>
                  <a:lnTo>
                    <a:pt x="44" y="319"/>
                  </a:lnTo>
                  <a:lnTo>
                    <a:pt x="58" y="329"/>
                  </a:lnTo>
                  <a:lnTo>
                    <a:pt x="66" y="335"/>
                  </a:lnTo>
                  <a:lnTo>
                    <a:pt x="73" y="338"/>
                  </a:lnTo>
                  <a:lnTo>
                    <a:pt x="79" y="340"/>
                  </a:lnTo>
                  <a:lnTo>
                    <a:pt x="82" y="341"/>
                  </a:lnTo>
                  <a:lnTo>
                    <a:pt x="85" y="341"/>
                  </a:lnTo>
                  <a:lnTo>
                    <a:pt x="92" y="341"/>
                  </a:lnTo>
                  <a:lnTo>
                    <a:pt x="98" y="340"/>
                  </a:lnTo>
                  <a:lnTo>
                    <a:pt x="103" y="338"/>
                  </a:lnTo>
                  <a:lnTo>
                    <a:pt x="108" y="336"/>
                  </a:lnTo>
                  <a:lnTo>
                    <a:pt x="112" y="334"/>
                  </a:lnTo>
                  <a:lnTo>
                    <a:pt x="115" y="331"/>
                  </a:lnTo>
                  <a:lnTo>
                    <a:pt x="119" y="327"/>
                  </a:lnTo>
                  <a:lnTo>
                    <a:pt x="122" y="323"/>
                  </a:lnTo>
                  <a:lnTo>
                    <a:pt x="125" y="319"/>
                  </a:lnTo>
                  <a:lnTo>
                    <a:pt x="128" y="315"/>
                  </a:lnTo>
                  <a:lnTo>
                    <a:pt x="131" y="310"/>
                  </a:lnTo>
                  <a:lnTo>
                    <a:pt x="133" y="305"/>
                  </a:lnTo>
                  <a:lnTo>
                    <a:pt x="135" y="300"/>
                  </a:lnTo>
                  <a:lnTo>
                    <a:pt x="137" y="295"/>
                  </a:lnTo>
                  <a:lnTo>
                    <a:pt x="139" y="284"/>
                  </a:lnTo>
                  <a:lnTo>
                    <a:pt x="140" y="278"/>
                  </a:lnTo>
                  <a:lnTo>
                    <a:pt x="141" y="272"/>
                  </a:lnTo>
                  <a:lnTo>
                    <a:pt x="141" y="260"/>
                  </a:lnTo>
                  <a:lnTo>
                    <a:pt x="141" y="248"/>
                  </a:lnTo>
                  <a:lnTo>
                    <a:pt x="139" y="237"/>
                  </a:lnTo>
                  <a:lnTo>
                    <a:pt x="135" y="225"/>
                  </a:lnTo>
                  <a:lnTo>
                    <a:pt x="133" y="220"/>
                  </a:lnTo>
                  <a:lnTo>
                    <a:pt x="131" y="215"/>
                  </a:lnTo>
                  <a:lnTo>
                    <a:pt x="128" y="210"/>
                  </a:lnTo>
                  <a:lnTo>
                    <a:pt x="125" y="205"/>
                  </a:lnTo>
                  <a:lnTo>
                    <a:pt x="121" y="201"/>
                  </a:lnTo>
                  <a:lnTo>
                    <a:pt x="117" y="196"/>
                  </a:lnTo>
                  <a:lnTo>
                    <a:pt x="113" y="192"/>
                  </a:lnTo>
                  <a:lnTo>
                    <a:pt x="108" y="189"/>
                  </a:lnTo>
                  <a:lnTo>
                    <a:pt x="102" y="186"/>
                  </a:lnTo>
                  <a:lnTo>
                    <a:pt x="98" y="184"/>
                  </a:lnTo>
                  <a:lnTo>
                    <a:pt x="93" y="183"/>
                  </a:lnTo>
                  <a:lnTo>
                    <a:pt x="89" y="182"/>
                  </a:lnTo>
                  <a:lnTo>
                    <a:pt x="84" y="182"/>
                  </a:lnTo>
                  <a:lnTo>
                    <a:pt x="80" y="183"/>
                  </a:lnTo>
                  <a:lnTo>
                    <a:pt x="76" y="183"/>
                  </a:lnTo>
                  <a:lnTo>
                    <a:pt x="72" y="185"/>
                  </a:lnTo>
                  <a:lnTo>
                    <a:pt x="64" y="188"/>
                  </a:lnTo>
                  <a:lnTo>
                    <a:pt x="56" y="192"/>
                  </a:lnTo>
                  <a:lnTo>
                    <a:pt x="49" y="197"/>
                  </a:lnTo>
                  <a:lnTo>
                    <a:pt x="42" y="203"/>
                  </a:lnTo>
                  <a:lnTo>
                    <a:pt x="36" y="208"/>
                  </a:lnTo>
                  <a:lnTo>
                    <a:pt x="29" y="211"/>
                  </a:lnTo>
                  <a:lnTo>
                    <a:pt x="24" y="214"/>
                  </a:lnTo>
                  <a:lnTo>
                    <a:pt x="21" y="215"/>
                  </a:lnTo>
                  <a:lnTo>
                    <a:pt x="18" y="215"/>
                  </a:lnTo>
                  <a:lnTo>
                    <a:pt x="15" y="215"/>
                  </a:lnTo>
                  <a:lnTo>
                    <a:pt x="13" y="214"/>
                  </a:lnTo>
                  <a:lnTo>
                    <a:pt x="11" y="213"/>
                  </a:lnTo>
                  <a:lnTo>
                    <a:pt x="8" y="210"/>
                  </a:lnTo>
                  <a:lnTo>
                    <a:pt x="6" y="208"/>
                  </a:lnTo>
                  <a:lnTo>
                    <a:pt x="4" y="204"/>
                  </a:lnTo>
                  <a:lnTo>
                    <a:pt x="2" y="199"/>
                  </a:lnTo>
                  <a:lnTo>
                    <a:pt x="0" y="19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220" y="3063"/>
              <a:ext cx="676" cy="523"/>
            </a:xfrm>
            <a:custGeom>
              <a:avLst/>
              <a:gdLst/>
              <a:ahLst/>
              <a:cxnLst>
                <a:cxn ang="0">
                  <a:pos x="395" y="517"/>
                </a:cxn>
                <a:cxn ang="0">
                  <a:pos x="388" y="508"/>
                </a:cxn>
                <a:cxn ang="0">
                  <a:pos x="395" y="488"/>
                </a:cxn>
                <a:cxn ang="0">
                  <a:pos x="419" y="450"/>
                </a:cxn>
                <a:cxn ang="0">
                  <a:pos x="422" y="431"/>
                </a:cxn>
                <a:cxn ang="0">
                  <a:pos x="417" y="416"/>
                </a:cxn>
                <a:cxn ang="0">
                  <a:pos x="405" y="401"/>
                </a:cxn>
                <a:cxn ang="0">
                  <a:pos x="382" y="389"/>
                </a:cxn>
                <a:cxn ang="0">
                  <a:pos x="354" y="382"/>
                </a:cxn>
                <a:cxn ang="0">
                  <a:pos x="306" y="388"/>
                </a:cxn>
                <a:cxn ang="0">
                  <a:pos x="286" y="399"/>
                </a:cxn>
                <a:cxn ang="0">
                  <a:pos x="271" y="416"/>
                </a:cxn>
                <a:cxn ang="0">
                  <a:pos x="264" y="434"/>
                </a:cxn>
                <a:cxn ang="0">
                  <a:pos x="267" y="450"/>
                </a:cxn>
                <a:cxn ang="0">
                  <a:pos x="284" y="481"/>
                </a:cxn>
                <a:cxn ang="0">
                  <a:pos x="296" y="502"/>
                </a:cxn>
                <a:cxn ang="0">
                  <a:pos x="294" y="512"/>
                </a:cxn>
                <a:cxn ang="0">
                  <a:pos x="283" y="521"/>
                </a:cxn>
                <a:cxn ang="0">
                  <a:pos x="273" y="0"/>
                </a:cxn>
                <a:cxn ang="0">
                  <a:pos x="287" y="8"/>
                </a:cxn>
                <a:cxn ang="0">
                  <a:pos x="291" y="18"/>
                </a:cxn>
                <a:cxn ang="0">
                  <a:pos x="283" y="35"/>
                </a:cxn>
                <a:cxn ang="0">
                  <a:pos x="264" y="63"/>
                </a:cxn>
                <a:cxn ang="0">
                  <a:pos x="259" y="84"/>
                </a:cxn>
                <a:cxn ang="0">
                  <a:pos x="261" y="97"/>
                </a:cxn>
                <a:cxn ang="0">
                  <a:pos x="271" y="114"/>
                </a:cxn>
                <a:cxn ang="0">
                  <a:pos x="295" y="131"/>
                </a:cxn>
                <a:cxn ang="0">
                  <a:pos x="326" y="139"/>
                </a:cxn>
                <a:cxn ang="0">
                  <a:pos x="368" y="136"/>
                </a:cxn>
                <a:cxn ang="0">
                  <a:pos x="392" y="125"/>
                </a:cxn>
                <a:cxn ang="0">
                  <a:pos x="407" y="112"/>
                </a:cxn>
                <a:cxn ang="0">
                  <a:pos x="416" y="95"/>
                </a:cxn>
                <a:cxn ang="0">
                  <a:pos x="416" y="78"/>
                </a:cxn>
                <a:cxn ang="0">
                  <a:pos x="396" y="43"/>
                </a:cxn>
                <a:cxn ang="0">
                  <a:pos x="382" y="18"/>
                </a:cxn>
                <a:cxn ang="0">
                  <a:pos x="386" y="8"/>
                </a:cxn>
                <a:cxn ang="0">
                  <a:pos x="401" y="0"/>
                </a:cxn>
                <a:cxn ang="0">
                  <a:pos x="670" y="207"/>
                </a:cxn>
                <a:cxn ang="0">
                  <a:pos x="658" y="214"/>
                </a:cxn>
                <a:cxn ang="0">
                  <a:pos x="640" y="206"/>
                </a:cxn>
                <a:cxn ang="0">
                  <a:pos x="612" y="186"/>
                </a:cxn>
                <a:cxn ang="0">
                  <a:pos x="592" y="181"/>
                </a:cxn>
                <a:cxn ang="0">
                  <a:pos x="574" y="185"/>
                </a:cxn>
                <a:cxn ang="0">
                  <a:pos x="558" y="196"/>
                </a:cxn>
                <a:cxn ang="0">
                  <a:pos x="542" y="222"/>
                </a:cxn>
                <a:cxn ang="0">
                  <a:pos x="536" y="253"/>
                </a:cxn>
                <a:cxn ang="0">
                  <a:pos x="539" y="290"/>
                </a:cxn>
                <a:cxn ang="0">
                  <a:pos x="550" y="314"/>
                </a:cxn>
                <a:cxn ang="0">
                  <a:pos x="564" y="330"/>
                </a:cxn>
                <a:cxn ang="0">
                  <a:pos x="582" y="339"/>
                </a:cxn>
                <a:cxn ang="0">
                  <a:pos x="602" y="337"/>
                </a:cxn>
                <a:cxn ang="0">
                  <a:pos x="639" y="313"/>
                </a:cxn>
                <a:cxn ang="0">
                  <a:pos x="660" y="304"/>
                </a:cxn>
                <a:cxn ang="0">
                  <a:pos x="670" y="310"/>
                </a:cxn>
                <a:cxn ang="0">
                  <a:pos x="676" y="522"/>
                </a:cxn>
              </a:cxnLst>
              <a:rect l="0" t="0" r="r" b="b"/>
              <a:pathLst>
                <a:path w="676" h="523">
                  <a:moveTo>
                    <a:pt x="676" y="522"/>
                  </a:moveTo>
                  <a:lnTo>
                    <a:pt x="407" y="523"/>
                  </a:lnTo>
                  <a:lnTo>
                    <a:pt x="400" y="520"/>
                  </a:lnTo>
                  <a:lnTo>
                    <a:pt x="395" y="517"/>
                  </a:lnTo>
                  <a:lnTo>
                    <a:pt x="392" y="514"/>
                  </a:lnTo>
                  <a:lnTo>
                    <a:pt x="391" y="513"/>
                  </a:lnTo>
                  <a:lnTo>
                    <a:pt x="390" y="511"/>
                  </a:lnTo>
                  <a:lnTo>
                    <a:pt x="388" y="508"/>
                  </a:lnTo>
                  <a:lnTo>
                    <a:pt x="388" y="504"/>
                  </a:lnTo>
                  <a:lnTo>
                    <a:pt x="389" y="501"/>
                  </a:lnTo>
                  <a:lnTo>
                    <a:pt x="390" y="497"/>
                  </a:lnTo>
                  <a:lnTo>
                    <a:pt x="395" y="488"/>
                  </a:lnTo>
                  <a:lnTo>
                    <a:pt x="401" y="479"/>
                  </a:lnTo>
                  <a:lnTo>
                    <a:pt x="411" y="466"/>
                  </a:lnTo>
                  <a:lnTo>
                    <a:pt x="416" y="457"/>
                  </a:lnTo>
                  <a:lnTo>
                    <a:pt x="419" y="450"/>
                  </a:lnTo>
                  <a:lnTo>
                    <a:pt x="421" y="443"/>
                  </a:lnTo>
                  <a:lnTo>
                    <a:pt x="422" y="440"/>
                  </a:lnTo>
                  <a:lnTo>
                    <a:pt x="422" y="437"/>
                  </a:lnTo>
                  <a:lnTo>
                    <a:pt x="422" y="431"/>
                  </a:lnTo>
                  <a:lnTo>
                    <a:pt x="421" y="424"/>
                  </a:lnTo>
                  <a:lnTo>
                    <a:pt x="420" y="422"/>
                  </a:lnTo>
                  <a:lnTo>
                    <a:pt x="419" y="420"/>
                  </a:lnTo>
                  <a:lnTo>
                    <a:pt x="417" y="416"/>
                  </a:lnTo>
                  <a:lnTo>
                    <a:pt x="415" y="412"/>
                  </a:lnTo>
                  <a:lnTo>
                    <a:pt x="412" y="408"/>
                  </a:lnTo>
                  <a:lnTo>
                    <a:pt x="409" y="405"/>
                  </a:lnTo>
                  <a:lnTo>
                    <a:pt x="405" y="401"/>
                  </a:lnTo>
                  <a:lnTo>
                    <a:pt x="397" y="395"/>
                  </a:lnTo>
                  <a:lnTo>
                    <a:pt x="392" y="393"/>
                  </a:lnTo>
                  <a:lnTo>
                    <a:pt x="387" y="391"/>
                  </a:lnTo>
                  <a:lnTo>
                    <a:pt x="382" y="389"/>
                  </a:lnTo>
                  <a:lnTo>
                    <a:pt x="377" y="387"/>
                  </a:lnTo>
                  <a:lnTo>
                    <a:pt x="366" y="384"/>
                  </a:lnTo>
                  <a:lnTo>
                    <a:pt x="360" y="383"/>
                  </a:lnTo>
                  <a:lnTo>
                    <a:pt x="354" y="382"/>
                  </a:lnTo>
                  <a:lnTo>
                    <a:pt x="342" y="382"/>
                  </a:lnTo>
                  <a:lnTo>
                    <a:pt x="330" y="383"/>
                  </a:lnTo>
                  <a:lnTo>
                    <a:pt x="319" y="385"/>
                  </a:lnTo>
                  <a:lnTo>
                    <a:pt x="306" y="388"/>
                  </a:lnTo>
                  <a:lnTo>
                    <a:pt x="301" y="390"/>
                  </a:lnTo>
                  <a:lnTo>
                    <a:pt x="296" y="393"/>
                  </a:lnTo>
                  <a:lnTo>
                    <a:pt x="291" y="396"/>
                  </a:lnTo>
                  <a:lnTo>
                    <a:pt x="286" y="399"/>
                  </a:lnTo>
                  <a:lnTo>
                    <a:pt x="282" y="403"/>
                  </a:lnTo>
                  <a:lnTo>
                    <a:pt x="278" y="406"/>
                  </a:lnTo>
                  <a:lnTo>
                    <a:pt x="274" y="411"/>
                  </a:lnTo>
                  <a:lnTo>
                    <a:pt x="271" y="416"/>
                  </a:lnTo>
                  <a:lnTo>
                    <a:pt x="268" y="420"/>
                  </a:lnTo>
                  <a:lnTo>
                    <a:pt x="266" y="425"/>
                  </a:lnTo>
                  <a:lnTo>
                    <a:pt x="265" y="429"/>
                  </a:lnTo>
                  <a:lnTo>
                    <a:pt x="264" y="434"/>
                  </a:lnTo>
                  <a:lnTo>
                    <a:pt x="264" y="438"/>
                  </a:lnTo>
                  <a:lnTo>
                    <a:pt x="265" y="442"/>
                  </a:lnTo>
                  <a:lnTo>
                    <a:pt x="265" y="446"/>
                  </a:lnTo>
                  <a:lnTo>
                    <a:pt x="267" y="450"/>
                  </a:lnTo>
                  <a:lnTo>
                    <a:pt x="270" y="458"/>
                  </a:lnTo>
                  <a:lnTo>
                    <a:pt x="274" y="467"/>
                  </a:lnTo>
                  <a:lnTo>
                    <a:pt x="279" y="474"/>
                  </a:lnTo>
                  <a:lnTo>
                    <a:pt x="284" y="481"/>
                  </a:lnTo>
                  <a:lnTo>
                    <a:pt x="288" y="487"/>
                  </a:lnTo>
                  <a:lnTo>
                    <a:pt x="292" y="493"/>
                  </a:lnTo>
                  <a:lnTo>
                    <a:pt x="295" y="499"/>
                  </a:lnTo>
                  <a:lnTo>
                    <a:pt x="296" y="502"/>
                  </a:lnTo>
                  <a:lnTo>
                    <a:pt x="296" y="505"/>
                  </a:lnTo>
                  <a:lnTo>
                    <a:pt x="296" y="507"/>
                  </a:lnTo>
                  <a:lnTo>
                    <a:pt x="295" y="510"/>
                  </a:lnTo>
                  <a:lnTo>
                    <a:pt x="294" y="512"/>
                  </a:lnTo>
                  <a:lnTo>
                    <a:pt x="292" y="514"/>
                  </a:lnTo>
                  <a:lnTo>
                    <a:pt x="290" y="517"/>
                  </a:lnTo>
                  <a:lnTo>
                    <a:pt x="287" y="519"/>
                  </a:lnTo>
                  <a:lnTo>
                    <a:pt x="283" y="521"/>
                  </a:lnTo>
                  <a:lnTo>
                    <a:pt x="278" y="523"/>
                  </a:lnTo>
                  <a:lnTo>
                    <a:pt x="0" y="523"/>
                  </a:lnTo>
                  <a:lnTo>
                    <a:pt x="0" y="0"/>
                  </a:lnTo>
                  <a:lnTo>
                    <a:pt x="273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5" y="6"/>
                  </a:lnTo>
                  <a:lnTo>
                    <a:pt x="287" y="8"/>
                  </a:lnTo>
                  <a:lnTo>
                    <a:pt x="289" y="10"/>
                  </a:lnTo>
                  <a:lnTo>
                    <a:pt x="290" y="13"/>
                  </a:lnTo>
                  <a:lnTo>
                    <a:pt x="291" y="15"/>
                  </a:lnTo>
                  <a:lnTo>
                    <a:pt x="291" y="18"/>
                  </a:lnTo>
                  <a:lnTo>
                    <a:pt x="290" y="21"/>
                  </a:lnTo>
                  <a:lnTo>
                    <a:pt x="289" y="23"/>
                  </a:lnTo>
                  <a:lnTo>
                    <a:pt x="287" y="29"/>
                  </a:lnTo>
                  <a:lnTo>
                    <a:pt x="283" y="35"/>
                  </a:lnTo>
                  <a:lnTo>
                    <a:pt x="278" y="42"/>
                  </a:lnTo>
                  <a:lnTo>
                    <a:pt x="273" y="49"/>
                  </a:lnTo>
                  <a:lnTo>
                    <a:pt x="269" y="56"/>
                  </a:lnTo>
                  <a:lnTo>
                    <a:pt x="264" y="63"/>
                  </a:lnTo>
                  <a:lnTo>
                    <a:pt x="261" y="72"/>
                  </a:lnTo>
                  <a:lnTo>
                    <a:pt x="260" y="76"/>
                  </a:lnTo>
                  <a:lnTo>
                    <a:pt x="259" y="80"/>
                  </a:lnTo>
                  <a:lnTo>
                    <a:pt x="259" y="84"/>
                  </a:lnTo>
                  <a:lnTo>
                    <a:pt x="259" y="89"/>
                  </a:lnTo>
                  <a:lnTo>
                    <a:pt x="259" y="91"/>
                  </a:lnTo>
                  <a:lnTo>
                    <a:pt x="260" y="93"/>
                  </a:lnTo>
                  <a:lnTo>
                    <a:pt x="261" y="97"/>
                  </a:lnTo>
                  <a:lnTo>
                    <a:pt x="263" y="102"/>
                  </a:lnTo>
                  <a:lnTo>
                    <a:pt x="265" y="107"/>
                  </a:lnTo>
                  <a:lnTo>
                    <a:pt x="268" y="110"/>
                  </a:lnTo>
                  <a:lnTo>
                    <a:pt x="271" y="114"/>
                  </a:lnTo>
                  <a:lnTo>
                    <a:pt x="275" y="117"/>
                  </a:lnTo>
                  <a:lnTo>
                    <a:pt x="278" y="121"/>
                  </a:lnTo>
                  <a:lnTo>
                    <a:pt x="286" y="126"/>
                  </a:lnTo>
                  <a:lnTo>
                    <a:pt x="295" y="131"/>
                  </a:lnTo>
                  <a:lnTo>
                    <a:pt x="300" y="133"/>
                  </a:lnTo>
                  <a:lnTo>
                    <a:pt x="304" y="135"/>
                  </a:lnTo>
                  <a:lnTo>
                    <a:pt x="315" y="138"/>
                  </a:lnTo>
                  <a:lnTo>
                    <a:pt x="326" y="139"/>
                  </a:lnTo>
                  <a:lnTo>
                    <a:pt x="337" y="140"/>
                  </a:lnTo>
                  <a:lnTo>
                    <a:pt x="347" y="140"/>
                  </a:lnTo>
                  <a:lnTo>
                    <a:pt x="358" y="139"/>
                  </a:lnTo>
                  <a:lnTo>
                    <a:pt x="368" y="136"/>
                  </a:lnTo>
                  <a:lnTo>
                    <a:pt x="378" y="133"/>
                  </a:lnTo>
                  <a:lnTo>
                    <a:pt x="383" y="131"/>
                  </a:lnTo>
                  <a:lnTo>
                    <a:pt x="388" y="128"/>
                  </a:lnTo>
                  <a:lnTo>
                    <a:pt x="392" y="125"/>
                  </a:lnTo>
                  <a:lnTo>
                    <a:pt x="396" y="122"/>
                  </a:lnTo>
                  <a:lnTo>
                    <a:pt x="400" y="119"/>
                  </a:lnTo>
                  <a:lnTo>
                    <a:pt x="404" y="116"/>
                  </a:lnTo>
                  <a:lnTo>
                    <a:pt x="407" y="112"/>
                  </a:lnTo>
                  <a:lnTo>
                    <a:pt x="410" y="108"/>
                  </a:lnTo>
                  <a:lnTo>
                    <a:pt x="413" y="103"/>
                  </a:lnTo>
                  <a:lnTo>
                    <a:pt x="415" y="99"/>
                  </a:lnTo>
                  <a:lnTo>
                    <a:pt x="416" y="95"/>
                  </a:lnTo>
                  <a:lnTo>
                    <a:pt x="417" y="91"/>
                  </a:lnTo>
                  <a:lnTo>
                    <a:pt x="417" y="86"/>
                  </a:lnTo>
                  <a:lnTo>
                    <a:pt x="416" y="82"/>
                  </a:lnTo>
                  <a:lnTo>
                    <a:pt x="416" y="78"/>
                  </a:lnTo>
                  <a:lnTo>
                    <a:pt x="414" y="74"/>
                  </a:lnTo>
                  <a:lnTo>
                    <a:pt x="411" y="65"/>
                  </a:lnTo>
                  <a:lnTo>
                    <a:pt x="406" y="58"/>
                  </a:lnTo>
                  <a:lnTo>
                    <a:pt x="396" y="43"/>
                  </a:lnTo>
                  <a:lnTo>
                    <a:pt x="391" y="36"/>
                  </a:lnTo>
                  <a:lnTo>
                    <a:pt x="387" y="30"/>
                  </a:lnTo>
                  <a:lnTo>
                    <a:pt x="384" y="24"/>
                  </a:lnTo>
                  <a:lnTo>
                    <a:pt x="382" y="18"/>
                  </a:lnTo>
                  <a:lnTo>
                    <a:pt x="382" y="15"/>
                  </a:lnTo>
                  <a:lnTo>
                    <a:pt x="383" y="13"/>
                  </a:lnTo>
                  <a:lnTo>
                    <a:pt x="384" y="10"/>
                  </a:lnTo>
                  <a:lnTo>
                    <a:pt x="386" y="8"/>
                  </a:lnTo>
                  <a:lnTo>
                    <a:pt x="388" y="6"/>
                  </a:lnTo>
                  <a:lnTo>
                    <a:pt x="391" y="4"/>
                  </a:lnTo>
                  <a:lnTo>
                    <a:pt x="396" y="1"/>
                  </a:lnTo>
                  <a:lnTo>
                    <a:pt x="401" y="0"/>
                  </a:lnTo>
                  <a:lnTo>
                    <a:pt x="676" y="0"/>
                  </a:lnTo>
                  <a:lnTo>
                    <a:pt x="676" y="194"/>
                  </a:lnTo>
                  <a:lnTo>
                    <a:pt x="672" y="204"/>
                  </a:lnTo>
                  <a:lnTo>
                    <a:pt x="670" y="207"/>
                  </a:lnTo>
                  <a:lnTo>
                    <a:pt x="668" y="210"/>
                  </a:lnTo>
                  <a:lnTo>
                    <a:pt x="665" y="212"/>
                  </a:lnTo>
                  <a:lnTo>
                    <a:pt x="663" y="213"/>
                  </a:lnTo>
                  <a:lnTo>
                    <a:pt x="658" y="214"/>
                  </a:lnTo>
                  <a:lnTo>
                    <a:pt x="655" y="213"/>
                  </a:lnTo>
                  <a:lnTo>
                    <a:pt x="652" y="212"/>
                  </a:lnTo>
                  <a:lnTo>
                    <a:pt x="647" y="210"/>
                  </a:lnTo>
                  <a:lnTo>
                    <a:pt x="640" y="206"/>
                  </a:lnTo>
                  <a:lnTo>
                    <a:pt x="634" y="201"/>
                  </a:lnTo>
                  <a:lnTo>
                    <a:pt x="627" y="195"/>
                  </a:lnTo>
                  <a:lnTo>
                    <a:pt x="620" y="191"/>
                  </a:lnTo>
                  <a:lnTo>
                    <a:pt x="612" y="186"/>
                  </a:lnTo>
                  <a:lnTo>
                    <a:pt x="605" y="183"/>
                  </a:lnTo>
                  <a:lnTo>
                    <a:pt x="600" y="182"/>
                  </a:lnTo>
                  <a:lnTo>
                    <a:pt x="596" y="181"/>
                  </a:lnTo>
                  <a:lnTo>
                    <a:pt x="592" y="181"/>
                  </a:lnTo>
                  <a:lnTo>
                    <a:pt x="588" y="181"/>
                  </a:lnTo>
                  <a:lnTo>
                    <a:pt x="583" y="182"/>
                  </a:lnTo>
                  <a:lnTo>
                    <a:pt x="579" y="183"/>
                  </a:lnTo>
                  <a:lnTo>
                    <a:pt x="574" y="185"/>
                  </a:lnTo>
                  <a:lnTo>
                    <a:pt x="570" y="187"/>
                  </a:lnTo>
                  <a:lnTo>
                    <a:pt x="565" y="190"/>
                  </a:lnTo>
                  <a:lnTo>
                    <a:pt x="561" y="193"/>
                  </a:lnTo>
                  <a:lnTo>
                    <a:pt x="558" y="196"/>
                  </a:lnTo>
                  <a:lnTo>
                    <a:pt x="555" y="201"/>
                  </a:lnTo>
                  <a:lnTo>
                    <a:pt x="549" y="209"/>
                  </a:lnTo>
                  <a:lnTo>
                    <a:pt x="544" y="218"/>
                  </a:lnTo>
                  <a:lnTo>
                    <a:pt x="542" y="222"/>
                  </a:lnTo>
                  <a:lnTo>
                    <a:pt x="541" y="227"/>
                  </a:lnTo>
                  <a:lnTo>
                    <a:pt x="538" y="237"/>
                  </a:lnTo>
                  <a:lnTo>
                    <a:pt x="536" y="248"/>
                  </a:lnTo>
                  <a:lnTo>
                    <a:pt x="536" y="253"/>
                  </a:lnTo>
                  <a:lnTo>
                    <a:pt x="535" y="258"/>
                  </a:lnTo>
                  <a:lnTo>
                    <a:pt x="536" y="269"/>
                  </a:lnTo>
                  <a:lnTo>
                    <a:pt x="537" y="280"/>
                  </a:lnTo>
                  <a:lnTo>
                    <a:pt x="539" y="290"/>
                  </a:lnTo>
                  <a:lnTo>
                    <a:pt x="543" y="300"/>
                  </a:lnTo>
                  <a:lnTo>
                    <a:pt x="545" y="305"/>
                  </a:lnTo>
                  <a:lnTo>
                    <a:pt x="547" y="310"/>
                  </a:lnTo>
                  <a:lnTo>
                    <a:pt x="550" y="314"/>
                  </a:lnTo>
                  <a:lnTo>
                    <a:pt x="553" y="318"/>
                  </a:lnTo>
                  <a:lnTo>
                    <a:pt x="556" y="322"/>
                  </a:lnTo>
                  <a:lnTo>
                    <a:pt x="560" y="326"/>
                  </a:lnTo>
                  <a:lnTo>
                    <a:pt x="564" y="330"/>
                  </a:lnTo>
                  <a:lnTo>
                    <a:pt x="569" y="333"/>
                  </a:lnTo>
                  <a:lnTo>
                    <a:pt x="573" y="336"/>
                  </a:lnTo>
                  <a:lnTo>
                    <a:pt x="577" y="338"/>
                  </a:lnTo>
                  <a:lnTo>
                    <a:pt x="582" y="339"/>
                  </a:lnTo>
                  <a:lnTo>
                    <a:pt x="586" y="340"/>
                  </a:lnTo>
                  <a:lnTo>
                    <a:pt x="590" y="340"/>
                  </a:lnTo>
                  <a:lnTo>
                    <a:pt x="594" y="339"/>
                  </a:lnTo>
                  <a:lnTo>
                    <a:pt x="602" y="337"/>
                  </a:lnTo>
                  <a:lnTo>
                    <a:pt x="610" y="333"/>
                  </a:lnTo>
                  <a:lnTo>
                    <a:pt x="618" y="328"/>
                  </a:lnTo>
                  <a:lnTo>
                    <a:pt x="633" y="317"/>
                  </a:lnTo>
                  <a:lnTo>
                    <a:pt x="639" y="313"/>
                  </a:lnTo>
                  <a:lnTo>
                    <a:pt x="646" y="308"/>
                  </a:lnTo>
                  <a:lnTo>
                    <a:pt x="652" y="305"/>
                  </a:lnTo>
                  <a:lnTo>
                    <a:pt x="658" y="304"/>
                  </a:lnTo>
                  <a:lnTo>
                    <a:pt x="660" y="304"/>
                  </a:lnTo>
                  <a:lnTo>
                    <a:pt x="663" y="305"/>
                  </a:lnTo>
                  <a:lnTo>
                    <a:pt x="665" y="306"/>
                  </a:lnTo>
                  <a:lnTo>
                    <a:pt x="668" y="308"/>
                  </a:lnTo>
                  <a:lnTo>
                    <a:pt x="670" y="310"/>
                  </a:lnTo>
                  <a:lnTo>
                    <a:pt x="672" y="314"/>
                  </a:lnTo>
                  <a:lnTo>
                    <a:pt x="674" y="318"/>
                  </a:lnTo>
                  <a:lnTo>
                    <a:pt x="676" y="323"/>
                  </a:lnTo>
                  <a:lnTo>
                    <a:pt x="676" y="522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754" y="2921"/>
              <a:ext cx="955" cy="665"/>
            </a:xfrm>
            <a:custGeom>
              <a:avLst/>
              <a:gdLst/>
              <a:ahLst/>
              <a:cxnLst>
                <a:cxn ang="0">
                  <a:pos x="529" y="659"/>
                </a:cxn>
                <a:cxn ang="0">
                  <a:pos x="523" y="643"/>
                </a:cxn>
                <a:cxn ang="0">
                  <a:pos x="551" y="600"/>
                </a:cxn>
                <a:cxn ang="0">
                  <a:pos x="558" y="573"/>
                </a:cxn>
                <a:cxn ang="0">
                  <a:pos x="551" y="554"/>
                </a:cxn>
                <a:cxn ang="0">
                  <a:pos x="527" y="536"/>
                </a:cxn>
                <a:cxn ang="0">
                  <a:pos x="495" y="526"/>
                </a:cxn>
                <a:cxn ang="0">
                  <a:pos x="442" y="531"/>
                </a:cxn>
                <a:cxn ang="0">
                  <a:pos x="417" y="545"/>
                </a:cxn>
                <a:cxn ang="0">
                  <a:pos x="401" y="567"/>
                </a:cxn>
                <a:cxn ang="0">
                  <a:pos x="400" y="589"/>
                </a:cxn>
                <a:cxn ang="0">
                  <a:pos x="419" y="623"/>
                </a:cxn>
                <a:cxn ang="0">
                  <a:pos x="432" y="649"/>
                </a:cxn>
                <a:cxn ang="0">
                  <a:pos x="423" y="661"/>
                </a:cxn>
                <a:cxn ang="0">
                  <a:pos x="138" y="458"/>
                </a:cxn>
                <a:cxn ang="0">
                  <a:pos x="126" y="447"/>
                </a:cxn>
                <a:cxn ang="0">
                  <a:pos x="105" y="455"/>
                </a:cxn>
                <a:cxn ang="0">
                  <a:pos x="68" y="480"/>
                </a:cxn>
                <a:cxn ang="0">
                  <a:pos x="42" y="481"/>
                </a:cxn>
                <a:cxn ang="0">
                  <a:pos x="18" y="461"/>
                </a:cxn>
                <a:cxn ang="0">
                  <a:pos x="3" y="428"/>
                </a:cxn>
                <a:cxn ang="0">
                  <a:pos x="3" y="380"/>
                </a:cxn>
                <a:cxn ang="0">
                  <a:pos x="17" y="347"/>
                </a:cxn>
                <a:cxn ang="0">
                  <a:pos x="39" y="327"/>
                </a:cxn>
                <a:cxn ang="0">
                  <a:pos x="61" y="324"/>
                </a:cxn>
                <a:cxn ang="0">
                  <a:pos x="99" y="344"/>
                </a:cxn>
                <a:cxn ang="0">
                  <a:pos x="123" y="356"/>
                </a:cxn>
                <a:cxn ang="0">
                  <a:pos x="136" y="349"/>
                </a:cxn>
                <a:cxn ang="0">
                  <a:pos x="412" y="141"/>
                </a:cxn>
                <a:cxn ang="0">
                  <a:pos x="429" y="130"/>
                </a:cxn>
                <a:cxn ang="0">
                  <a:pos x="427" y="112"/>
                </a:cxn>
                <a:cxn ang="0">
                  <a:pos x="404" y="76"/>
                </a:cxn>
                <a:cxn ang="0">
                  <a:pos x="398" y="52"/>
                </a:cxn>
                <a:cxn ang="0">
                  <a:pos x="405" y="34"/>
                </a:cxn>
                <a:cxn ang="0">
                  <a:pos x="426" y="14"/>
                </a:cxn>
                <a:cxn ang="0">
                  <a:pos x="465" y="1"/>
                </a:cxn>
                <a:cxn ang="0">
                  <a:pos x="518" y="8"/>
                </a:cxn>
                <a:cxn ang="0">
                  <a:pos x="541" y="21"/>
                </a:cxn>
                <a:cxn ang="0">
                  <a:pos x="555" y="42"/>
                </a:cxn>
                <a:cxn ang="0">
                  <a:pos x="555" y="66"/>
                </a:cxn>
                <a:cxn ang="0">
                  <a:pos x="526" y="111"/>
                </a:cxn>
                <a:cxn ang="0">
                  <a:pos x="523" y="130"/>
                </a:cxn>
                <a:cxn ang="0">
                  <a:pos x="541" y="141"/>
                </a:cxn>
                <a:cxn ang="0">
                  <a:pos x="820" y="349"/>
                </a:cxn>
                <a:cxn ang="0">
                  <a:pos x="832" y="356"/>
                </a:cxn>
                <a:cxn ang="0">
                  <a:pos x="856" y="344"/>
                </a:cxn>
                <a:cxn ang="0">
                  <a:pos x="890" y="325"/>
                </a:cxn>
                <a:cxn ang="0">
                  <a:pos x="911" y="325"/>
                </a:cxn>
                <a:cxn ang="0">
                  <a:pos x="932" y="339"/>
                </a:cxn>
                <a:cxn ang="0">
                  <a:pos x="950" y="370"/>
                </a:cxn>
                <a:cxn ang="0">
                  <a:pos x="955" y="412"/>
                </a:cxn>
                <a:cxn ang="0">
                  <a:pos x="943" y="452"/>
                </a:cxn>
                <a:cxn ang="0">
                  <a:pos x="927" y="473"/>
                </a:cxn>
                <a:cxn ang="0">
                  <a:pos x="904" y="482"/>
                </a:cxn>
                <a:cxn ang="0">
                  <a:pos x="872" y="470"/>
                </a:cxn>
                <a:cxn ang="0">
                  <a:pos x="835" y="447"/>
                </a:cxn>
                <a:cxn ang="0">
                  <a:pos x="822" y="451"/>
                </a:cxn>
                <a:cxn ang="0">
                  <a:pos x="814" y="665"/>
                </a:cxn>
              </a:cxnLst>
              <a:rect l="0" t="0" r="r" b="b"/>
              <a:pathLst>
                <a:path w="955" h="665">
                  <a:moveTo>
                    <a:pt x="814" y="665"/>
                  </a:moveTo>
                  <a:lnTo>
                    <a:pt x="541" y="665"/>
                  </a:lnTo>
                  <a:lnTo>
                    <a:pt x="537" y="664"/>
                  </a:lnTo>
                  <a:lnTo>
                    <a:pt x="534" y="662"/>
                  </a:lnTo>
                  <a:lnTo>
                    <a:pt x="529" y="659"/>
                  </a:lnTo>
                  <a:lnTo>
                    <a:pt x="526" y="657"/>
                  </a:lnTo>
                  <a:lnTo>
                    <a:pt x="524" y="653"/>
                  </a:lnTo>
                  <a:lnTo>
                    <a:pt x="523" y="650"/>
                  </a:lnTo>
                  <a:lnTo>
                    <a:pt x="523" y="647"/>
                  </a:lnTo>
                  <a:lnTo>
                    <a:pt x="523" y="643"/>
                  </a:lnTo>
                  <a:lnTo>
                    <a:pt x="524" y="639"/>
                  </a:lnTo>
                  <a:lnTo>
                    <a:pt x="529" y="631"/>
                  </a:lnTo>
                  <a:lnTo>
                    <a:pt x="536" y="622"/>
                  </a:lnTo>
                  <a:lnTo>
                    <a:pt x="547" y="608"/>
                  </a:lnTo>
                  <a:lnTo>
                    <a:pt x="551" y="600"/>
                  </a:lnTo>
                  <a:lnTo>
                    <a:pt x="554" y="592"/>
                  </a:lnTo>
                  <a:lnTo>
                    <a:pt x="557" y="586"/>
                  </a:lnTo>
                  <a:lnTo>
                    <a:pt x="557" y="583"/>
                  </a:lnTo>
                  <a:lnTo>
                    <a:pt x="558" y="580"/>
                  </a:lnTo>
                  <a:lnTo>
                    <a:pt x="558" y="573"/>
                  </a:lnTo>
                  <a:lnTo>
                    <a:pt x="556" y="567"/>
                  </a:lnTo>
                  <a:lnTo>
                    <a:pt x="556" y="565"/>
                  </a:lnTo>
                  <a:lnTo>
                    <a:pt x="555" y="563"/>
                  </a:lnTo>
                  <a:lnTo>
                    <a:pt x="553" y="558"/>
                  </a:lnTo>
                  <a:lnTo>
                    <a:pt x="551" y="554"/>
                  </a:lnTo>
                  <a:lnTo>
                    <a:pt x="548" y="551"/>
                  </a:lnTo>
                  <a:lnTo>
                    <a:pt x="544" y="547"/>
                  </a:lnTo>
                  <a:lnTo>
                    <a:pt x="541" y="544"/>
                  </a:lnTo>
                  <a:lnTo>
                    <a:pt x="531" y="538"/>
                  </a:lnTo>
                  <a:lnTo>
                    <a:pt x="527" y="536"/>
                  </a:lnTo>
                  <a:lnTo>
                    <a:pt x="522" y="533"/>
                  </a:lnTo>
                  <a:lnTo>
                    <a:pt x="517" y="531"/>
                  </a:lnTo>
                  <a:lnTo>
                    <a:pt x="512" y="529"/>
                  </a:lnTo>
                  <a:lnTo>
                    <a:pt x="500" y="527"/>
                  </a:lnTo>
                  <a:lnTo>
                    <a:pt x="495" y="526"/>
                  </a:lnTo>
                  <a:lnTo>
                    <a:pt x="489" y="525"/>
                  </a:lnTo>
                  <a:lnTo>
                    <a:pt x="477" y="525"/>
                  </a:lnTo>
                  <a:lnTo>
                    <a:pt x="465" y="525"/>
                  </a:lnTo>
                  <a:lnTo>
                    <a:pt x="453" y="527"/>
                  </a:lnTo>
                  <a:lnTo>
                    <a:pt x="442" y="531"/>
                  </a:lnTo>
                  <a:lnTo>
                    <a:pt x="437" y="533"/>
                  </a:lnTo>
                  <a:lnTo>
                    <a:pt x="431" y="536"/>
                  </a:lnTo>
                  <a:lnTo>
                    <a:pt x="426" y="538"/>
                  </a:lnTo>
                  <a:lnTo>
                    <a:pt x="422" y="542"/>
                  </a:lnTo>
                  <a:lnTo>
                    <a:pt x="417" y="545"/>
                  </a:lnTo>
                  <a:lnTo>
                    <a:pt x="412" y="549"/>
                  </a:lnTo>
                  <a:lnTo>
                    <a:pt x="409" y="553"/>
                  </a:lnTo>
                  <a:lnTo>
                    <a:pt x="405" y="558"/>
                  </a:lnTo>
                  <a:lnTo>
                    <a:pt x="403" y="563"/>
                  </a:lnTo>
                  <a:lnTo>
                    <a:pt x="401" y="567"/>
                  </a:lnTo>
                  <a:lnTo>
                    <a:pt x="400" y="572"/>
                  </a:lnTo>
                  <a:lnTo>
                    <a:pt x="399" y="576"/>
                  </a:lnTo>
                  <a:lnTo>
                    <a:pt x="399" y="580"/>
                  </a:lnTo>
                  <a:lnTo>
                    <a:pt x="399" y="584"/>
                  </a:lnTo>
                  <a:lnTo>
                    <a:pt x="400" y="589"/>
                  </a:lnTo>
                  <a:lnTo>
                    <a:pt x="401" y="593"/>
                  </a:lnTo>
                  <a:lnTo>
                    <a:pt x="402" y="596"/>
                  </a:lnTo>
                  <a:lnTo>
                    <a:pt x="404" y="600"/>
                  </a:lnTo>
                  <a:lnTo>
                    <a:pt x="408" y="609"/>
                  </a:lnTo>
                  <a:lnTo>
                    <a:pt x="419" y="623"/>
                  </a:lnTo>
                  <a:lnTo>
                    <a:pt x="423" y="629"/>
                  </a:lnTo>
                  <a:lnTo>
                    <a:pt x="427" y="635"/>
                  </a:lnTo>
                  <a:lnTo>
                    <a:pt x="430" y="641"/>
                  </a:lnTo>
                  <a:lnTo>
                    <a:pt x="432" y="647"/>
                  </a:lnTo>
                  <a:lnTo>
                    <a:pt x="432" y="649"/>
                  </a:lnTo>
                  <a:lnTo>
                    <a:pt x="431" y="652"/>
                  </a:lnTo>
                  <a:lnTo>
                    <a:pt x="430" y="654"/>
                  </a:lnTo>
                  <a:lnTo>
                    <a:pt x="429" y="656"/>
                  </a:lnTo>
                  <a:lnTo>
                    <a:pt x="426" y="659"/>
                  </a:lnTo>
                  <a:lnTo>
                    <a:pt x="423" y="661"/>
                  </a:lnTo>
                  <a:lnTo>
                    <a:pt x="420" y="663"/>
                  </a:lnTo>
                  <a:lnTo>
                    <a:pt x="415" y="665"/>
                  </a:lnTo>
                  <a:lnTo>
                    <a:pt x="142" y="665"/>
                  </a:lnTo>
                  <a:lnTo>
                    <a:pt x="142" y="469"/>
                  </a:lnTo>
                  <a:lnTo>
                    <a:pt x="138" y="458"/>
                  </a:lnTo>
                  <a:lnTo>
                    <a:pt x="136" y="455"/>
                  </a:lnTo>
                  <a:lnTo>
                    <a:pt x="134" y="452"/>
                  </a:lnTo>
                  <a:lnTo>
                    <a:pt x="131" y="449"/>
                  </a:lnTo>
                  <a:lnTo>
                    <a:pt x="129" y="448"/>
                  </a:lnTo>
                  <a:lnTo>
                    <a:pt x="126" y="447"/>
                  </a:lnTo>
                  <a:lnTo>
                    <a:pt x="123" y="447"/>
                  </a:lnTo>
                  <a:lnTo>
                    <a:pt x="121" y="447"/>
                  </a:lnTo>
                  <a:lnTo>
                    <a:pt x="118" y="448"/>
                  </a:lnTo>
                  <a:lnTo>
                    <a:pt x="112" y="450"/>
                  </a:lnTo>
                  <a:lnTo>
                    <a:pt x="105" y="455"/>
                  </a:lnTo>
                  <a:lnTo>
                    <a:pt x="98" y="459"/>
                  </a:lnTo>
                  <a:lnTo>
                    <a:pt x="91" y="465"/>
                  </a:lnTo>
                  <a:lnTo>
                    <a:pt x="83" y="470"/>
                  </a:lnTo>
                  <a:lnTo>
                    <a:pt x="76" y="476"/>
                  </a:lnTo>
                  <a:lnTo>
                    <a:pt x="68" y="480"/>
                  </a:lnTo>
                  <a:lnTo>
                    <a:pt x="59" y="482"/>
                  </a:lnTo>
                  <a:lnTo>
                    <a:pt x="55" y="482"/>
                  </a:lnTo>
                  <a:lnTo>
                    <a:pt x="51" y="482"/>
                  </a:lnTo>
                  <a:lnTo>
                    <a:pt x="47" y="482"/>
                  </a:lnTo>
                  <a:lnTo>
                    <a:pt x="42" y="481"/>
                  </a:lnTo>
                  <a:lnTo>
                    <a:pt x="38" y="479"/>
                  </a:lnTo>
                  <a:lnTo>
                    <a:pt x="34" y="476"/>
                  </a:lnTo>
                  <a:lnTo>
                    <a:pt x="25" y="468"/>
                  </a:lnTo>
                  <a:lnTo>
                    <a:pt x="21" y="465"/>
                  </a:lnTo>
                  <a:lnTo>
                    <a:pt x="18" y="461"/>
                  </a:lnTo>
                  <a:lnTo>
                    <a:pt x="12" y="452"/>
                  </a:lnTo>
                  <a:lnTo>
                    <a:pt x="10" y="448"/>
                  </a:lnTo>
                  <a:lnTo>
                    <a:pt x="7" y="443"/>
                  </a:lnTo>
                  <a:lnTo>
                    <a:pt x="4" y="433"/>
                  </a:lnTo>
                  <a:lnTo>
                    <a:pt x="3" y="428"/>
                  </a:lnTo>
                  <a:lnTo>
                    <a:pt x="2" y="423"/>
                  </a:lnTo>
                  <a:lnTo>
                    <a:pt x="0" y="412"/>
                  </a:lnTo>
                  <a:lnTo>
                    <a:pt x="0" y="401"/>
                  </a:lnTo>
                  <a:lnTo>
                    <a:pt x="1" y="390"/>
                  </a:lnTo>
                  <a:lnTo>
                    <a:pt x="3" y="380"/>
                  </a:lnTo>
                  <a:lnTo>
                    <a:pt x="5" y="370"/>
                  </a:lnTo>
                  <a:lnTo>
                    <a:pt x="7" y="365"/>
                  </a:lnTo>
                  <a:lnTo>
                    <a:pt x="9" y="360"/>
                  </a:lnTo>
                  <a:lnTo>
                    <a:pt x="14" y="352"/>
                  </a:lnTo>
                  <a:lnTo>
                    <a:pt x="17" y="347"/>
                  </a:lnTo>
                  <a:lnTo>
                    <a:pt x="19" y="344"/>
                  </a:lnTo>
                  <a:lnTo>
                    <a:pt x="26" y="336"/>
                  </a:lnTo>
                  <a:lnTo>
                    <a:pt x="30" y="333"/>
                  </a:lnTo>
                  <a:lnTo>
                    <a:pt x="35" y="330"/>
                  </a:lnTo>
                  <a:lnTo>
                    <a:pt x="39" y="327"/>
                  </a:lnTo>
                  <a:lnTo>
                    <a:pt x="44" y="325"/>
                  </a:lnTo>
                  <a:lnTo>
                    <a:pt x="48" y="324"/>
                  </a:lnTo>
                  <a:lnTo>
                    <a:pt x="53" y="324"/>
                  </a:lnTo>
                  <a:lnTo>
                    <a:pt x="57" y="323"/>
                  </a:lnTo>
                  <a:lnTo>
                    <a:pt x="61" y="324"/>
                  </a:lnTo>
                  <a:lnTo>
                    <a:pt x="70" y="326"/>
                  </a:lnTo>
                  <a:lnTo>
                    <a:pt x="78" y="329"/>
                  </a:lnTo>
                  <a:lnTo>
                    <a:pt x="85" y="334"/>
                  </a:lnTo>
                  <a:lnTo>
                    <a:pt x="92" y="338"/>
                  </a:lnTo>
                  <a:lnTo>
                    <a:pt x="99" y="344"/>
                  </a:lnTo>
                  <a:lnTo>
                    <a:pt x="106" y="349"/>
                  </a:lnTo>
                  <a:lnTo>
                    <a:pt x="112" y="353"/>
                  </a:lnTo>
                  <a:lnTo>
                    <a:pt x="118" y="355"/>
                  </a:lnTo>
                  <a:lnTo>
                    <a:pt x="121" y="356"/>
                  </a:lnTo>
                  <a:lnTo>
                    <a:pt x="123" y="356"/>
                  </a:lnTo>
                  <a:lnTo>
                    <a:pt x="126" y="356"/>
                  </a:lnTo>
                  <a:lnTo>
                    <a:pt x="129" y="355"/>
                  </a:lnTo>
                  <a:lnTo>
                    <a:pt x="131" y="354"/>
                  </a:lnTo>
                  <a:lnTo>
                    <a:pt x="133" y="352"/>
                  </a:lnTo>
                  <a:lnTo>
                    <a:pt x="136" y="349"/>
                  </a:lnTo>
                  <a:lnTo>
                    <a:pt x="138" y="345"/>
                  </a:lnTo>
                  <a:lnTo>
                    <a:pt x="140" y="340"/>
                  </a:lnTo>
                  <a:lnTo>
                    <a:pt x="142" y="334"/>
                  </a:lnTo>
                  <a:lnTo>
                    <a:pt x="142" y="141"/>
                  </a:lnTo>
                  <a:lnTo>
                    <a:pt x="412" y="141"/>
                  </a:lnTo>
                  <a:lnTo>
                    <a:pt x="418" y="139"/>
                  </a:lnTo>
                  <a:lnTo>
                    <a:pt x="422" y="137"/>
                  </a:lnTo>
                  <a:lnTo>
                    <a:pt x="425" y="135"/>
                  </a:lnTo>
                  <a:lnTo>
                    <a:pt x="428" y="133"/>
                  </a:lnTo>
                  <a:lnTo>
                    <a:pt x="429" y="130"/>
                  </a:lnTo>
                  <a:lnTo>
                    <a:pt x="430" y="128"/>
                  </a:lnTo>
                  <a:lnTo>
                    <a:pt x="431" y="123"/>
                  </a:lnTo>
                  <a:lnTo>
                    <a:pt x="431" y="120"/>
                  </a:lnTo>
                  <a:lnTo>
                    <a:pt x="430" y="117"/>
                  </a:lnTo>
                  <a:lnTo>
                    <a:pt x="427" y="112"/>
                  </a:lnTo>
                  <a:lnTo>
                    <a:pt x="423" y="105"/>
                  </a:lnTo>
                  <a:lnTo>
                    <a:pt x="419" y="99"/>
                  </a:lnTo>
                  <a:lnTo>
                    <a:pt x="414" y="92"/>
                  </a:lnTo>
                  <a:lnTo>
                    <a:pt x="408" y="85"/>
                  </a:lnTo>
                  <a:lnTo>
                    <a:pt x="404" y="76"/>
                  </a:lnTo>
                  <a:lnTo>
                    <a:pt x="401" y="69"/>
                  </a:lnTo>
                  <a:lnTo>
                    <a:pt x="399" y="65"/>
                  </a:lnTo>
                  <a:lnTo>
                    <a:pt x="399" y="60"/>
                  </a:lnTo>
                  <a:lnTo>
                    <a:pt x="398" y="56"/>
                  </a:lnTo>
                  <a:lnTo>
                    <a:pt x="398" y="52"/>
                  </a:lnTo>
                  <a:lnTo>
                    <a:pt x="399" y="50"/>
                  </a:lnTo>
                  <a:lnTo>
                    <a:pt x="399" y="48"/>
                  </a:lnTo>
                  <a:lnTo>
                    <a:pt x="400" y="43"/>
                  </a:lnTo>
                  <a:lnTo>
                    <a:pt x="402" y="39"/>
                  </a:lnTo>
                  <a:lnTo>
                    <a:pt x="405" y="34"/>
                  </a:lnTo>
                  <a:lnTo>
                    <a:pt x="408" y="30"/>
                  </a:lnTo>
                  <a:lnTo>
                    <a:pt x="411" y="26"/>
                  </a:lnTo>
                  <a:lnTo>
                    <a:pt x="415" y="23"/>
                  </a:lnTo>
                  <a:lnTo>
                    <a:pt x="418" y="20"/>
                  </a:lnTo>
                  <a:lnTo>
                    <a:pt x="426" y="14"/>
                  </a:lnTo>
                  <a:lnTo>
                    <a:pt x="435" y="10"/>
                  </a:lnTo>
                  <a:lnTo>
                    <a:pt x="440" y="8"/>
                  </a:lnTo>
                  <a:lnTo>
                    <a:pt x="445" y="6"/>
                  </a:lnTo>
                  <a:lnTo>
                    <a:pt x="455" y="3"/>
                  </a:lnTo>
                  <a:lnTo>
                    <a:pt x="465" y="1"/>
                  </a:lnTo>
                  <a:lnTo>
                    <a:pt x="476" y="0"/>
                  </a:lnTo>
                  <a:lnTo>
                    <a:pt x="487" y="1"/>
                  </a:lnTo>
                  <a:lnTo>
                    <a:pt x="497" y="2"/>
                  </a:lnTo>
                  <a:lnTo>
                    <a:pt x="508" y="4"/>
                  </a:lnTo>
                  <a:lnTo>
                    <a:pt x="518" y="8"/>
                  </a:lnTo>
                  <a:lnTo>
                    <a:pt x="522" y="10"/>
                  </a:lnTo>
                  <a:lnTo>
                    <a:pt x="527" y="12"/>
                  </a:lnTo>
                  <a:lnTo>
                    <a:pt x="531" y="15"/>
                  </a:lnTo>
                  <a:lnTo>
                    <a:pt x="536" y="18"/>
                  </a:lnTo>
                  <a:lnTo>
                    <a:pt x="541" y="21"/>
                  </a:lnTo>
                  <a:lnTo>
                    <a:pt x="544" y="25"/>
                  </a:lnTo>
                  <a:lnTo>
                    <a:pt x="548" y="29"/>
                  </a:lnTo>
                  <a:lnTo>
                    <a:pt x="551" y="33"/>
                  </a:lnTo>
                  <a:lnTo>
                    <a:pt x="553" y="37"/>
                  </a:lnTo>
                  <a:lnTo>
                    <a:pt x="555" y="42"/>
                  </a:lnTo>
                  <a:lnTo>
                    <a:pt x="557" y="46"/>
                  </a:lnTo>
                  <a:lnTo>
                    <a:pt x="557" y="50"/>
                  </a:lnTo>
                  <a:lnTo>
                    <a:pt x="557" y="54"/>
                  </a:lnTo>
                  <a:lnTo>
                    <a:pt x="557" y="58"/>
                  </a:lnTo>
                  <a:lnTo>
                    <a:pt x="555" y="66"/>
                  </a:lnTo>
                  <a:lnTo>
                    <a:pt x="551" y="74"/>
                  </a:lnTo>
                  <a:lnTo>
                    <a:pt x="546" y="83"/>
                  </a:lnTo>
                  <a:lnTo>
                    <a:pt x="535" y="98"/>
                  </a:lnTo>
                  <a:lnTo>
                    <a:pt x="530" y="104"/>
                  </a:lnTo>
                  <a:lnTo>
                    <a:pt x="526" y="111"/>
                  </a:lnTo>
                  <a:lnTo>
                    <a:pt x="523" y="117"/>
                  </a:lnTo>
                  <a:lnTo>
                    <a:pt x="522" y="123"/>
                  </a:lnTo>
                  <a:lnTo>
                    <a:pt x="522" y="125"/>
                  </a:lnTo>
                  <a:lnTo>
                    <a:pt x="522" y="128"/>
                  </a:lnTo>
                  <a:lnTo>
                    <a:pt x="523" y="130"/>
                  </a:lnTo>
                  <a:lnTo>
                    <a:pt x="525" y="133"/>
                  </a:lnTo>
                  <a:lnTo>
                    <a:pt x="528" y="135"/>
                  </a:lnTo>
                  <a:lnTo>
                    <a:pt x="531" y="137"/>
                  </a:lnTo>
                  <a:lnTo>
                    <a:pt x="535" y="139"/>
                  </a:lnTo>
                  <a:lnTo>
                    <a:pt x="541" y="141"/>
                  </a:lnTo>
                  <a:lnTo>
                    <a:pt x="814" y="141"/>
                  </a:lnTo>
                  <a:lnTo>
                    <a:pt x="814" y="336"/>
                  </a:lnTo>
                  <a:lnTo>
                    <a:pt x="816" y="342"/>
                  </a:lnTo>
                  <a:lnTo>
                    <a:pt x="818" y="346"/>
                  </a:lnTo>
                  <a:lnTo>
                    <a:pt x="820" y="349"/>
                  </a:lnTo>
                  <a:lnTo>
                    <a:pt x="822" y="352"/>
                  </a:lnTo>
                  <a:lnTo>
                    <a:pt x="825" y="354"/>
                  </a:lnTo>
                  <a:lnTo>
                    <a:pt x="827" y="355"/>
                  </a:lnTo>
                  <a:lnTo>
                    <a:pt x="830" y="356"/>
                  </a:lnTo>
                  <a:lnTo>
                    <a:pt x="832" y="356"/>
                  </a:lnTo>
                  <a:lnTo>
                    <a:pt x="835" y="356"/>
                  </a:lnTo>
                  <a:lnTo>
                    <a:pt x="838" y="355"/>
                  </a:lnTo>
                  <a:lnTo>
                    <a:pt x="843" y="353"/>
                  </a:lnTo>
                  <a:lnTo>
                    <a:pt x="850" y="349"/>
                  </a:lnTo>
                  <a:lnTo>
                    <a:pt x="856" y="344"/>
                  </a:lnTo>
                  <a:lnTo>
                    <a:pt x="870" y="333"/>
                  </a:lnTo>
                  <a:lnTo>
                    <a:pt x="878" y="329"/>
                  </a:lnTo>
                  <a:lnTo>
                    <a:pt x="882" y="327"/>
                  </a:lnTo>
                  <a:lnTo>
                    <a:pt x="886" y="326"/>
                  </a:lnTo>
                  <a:lnTo>
                    <a:pt x="890" y="325"/>
                  </a:lnTo>
                  <a:lnTo>
                    <a:pt x="894" y="324"/>
                  </a:lnTo>
                  <a:lnTo>
                    <a:pt x="898" y="323"/>
                  </a:lnTo>
                  <a:lnTo>
                    <a:pt x="903" y="324"/>
                  </a:lnTo>
                  <a:lnTo>
                    <a:pt x="907" y="324"/>
                  </a:lnTo>
                  <a:lnTo>
                    <a:pt x="911" y="325"/>
                  </a:lnTo>
                  <a:lnTo>
                    <a:pt x="916" y="327"/>
                  </a:lnTo>
                  <a:lnTo>
                    <a:pt x="922" y="330"/>
                  </a:lnTo>
                  <a:lnTo>
                    <a:pt x="925" y="333"/>
                  </a:lnTo>
                  <a:lnTo>
                    <a:pt x="929" y="336"/>
                  </a:lnTo>
                  <a:lnTo>
                    <a:pt x="932" y="339"/>
                  </a:lnTo>
                  <a:lnTo>
                    <a:pt x="936" y="344"/>
                  </a:lnTo>
                  <a:lnTo>
                    <a:pt x="941" y="352"/>
                  </a:lnTo>
                  <a:lnTo>
                    <a:pt x="946" y="360"/>
                  </a:lnTo>
                  <a:lnTo>
                    <a:pt x="948" y="365"/>
                  </a:lnTo>
                  <a:lnTo>
                    <a:pt x="950" y="370"/>
                  </a:lnTo>
                  <a:lnTo>
                    <a:pt x="953" y="380"/>
                  </a:lnTo>
                  <a:lnTo>
                    <a:pt x="954" y="390"/>
                  </a:lnTo>
                  <a:lnTo>
                    <a:pt x="955" y="396"/>
                  </a:lnTo>
                  <a:lnTo>
                    <a:pt x="955" y="401"/>
                  </a:lnTo>
                  <a:lnTo>
                    <a:pt x="955" y="412"/>
                  </a:lnTo>
                  <a:lnTo>
                    <a:pt x="954" y="423"/>
                  </a:lnTo>
                  <a:lnTo>
                    <a:pt x="951" y="433"/>
                  </a:lnTo>
                  <a:lnTo>
                    <a:pt x="948" y="443"/>
                  </a:lnTo>
                  <a:lnTo>
                    <a:pt x="946" y="448"/>
                  </a:lnTo>
                  <a:lnTo>
                    <a:pt x="943" y="452"/>
                  </a:lnTo>
                  <a:lnTo>
                    <a:pt x="940" y="457"/>
                  </a:lnTo>
                  <a:lnTo>
                    <a:pt x="937" y="461"/>
                  </a:lnTo>
                  <a:lnTo>
                    <a:pt x="934" y="465"/>
                  </a:lnTo>
                  <a:lnTo>
                    <a:pt x="931" y="468"/>
                  </a:lnTo>
                  <a:lnTo>
                    <a:pt x="927" y="473"/>
                  </a:lnTo>
                  <a:lnTo>
                    <a:pt x="923" y="476"/>
                  </a:lnTo>
                  <a:lnTo>
                    <a:pt x="917" y="479"/>
                  </a:lnTo>
                  <a:lnTo>
                    <a:pt x="913" y="481"/>
                  </a:lnTo>
                  <a:lnTo>
                    <a:pt x="909" y="482"/>
                  </a:lnTo>
                  <a:lnTo>
                    <a:pt x="904" y="482"/>
                  </a:lnTo>
                  <a:lnTo>
                    <a:pt x="900" y="482"/>
                  </a:lnTo>
                  <a:lnTo>
                    <a:pt x="896" y="482"/>
                  </a:lnTo>
                  <a:lnTo>
                    <a:pt x="888" y="480"/>
                  </a:lnTo>
                  <a:lnTo>
                    <a:pt x="880" y="476"/>
                  </a:lnTo>
                  <a:lnTo>
                    <a:pt x="872" y="470"/>
                  </a:lnTo>
                  <a:lnTo>
                    <a:pt x="857" y="460"/>
                  </a:lnTo>
                  <a:lnTo>
                    <a:pt x="851" y="455"/>
                  </a:lnTo>
                  <a:lnTo>
                    <a:pt x="844" y="451"/>
                  </a:lnTo>
                  <a:lnTo>
                    <a:pt x="838" y="448"/>
                  </a:lnTo>
                  <a:lnTo>
                    <a:pt x="835" y="447"/>
                  </a:lnTo>
                  <a:lnTo>
                    <a:pt x="832" y="447"/>
                  </a:lnTo>
                  <a:lnTo>
                    <a:pt x="830" y="447"/>
                  </a:lnTo>
                  <a:lnTo>
                    <a:pt x="827" y="448"/>
                  </a:lnTo>
                  <a:lnTo>
                    <a:pt x="824" y="449"/>
                  </a:lnTo>
                  <a:lnTo>
                    <a:pt x="822" y="451"/>
                  </a:lnTo>
                  <a:lnTo>
                    <a:pt x="820" y="454"/>
                  </a:lnTo>
                  <a:lnTo>
                    <a:pt x="818" y="457"/>
                  </a:lnTo>
                  <a:lnTo>
                    <a:pt x="816" y="462"/>
                  </a:lnTo>
                  <a:lnTo>
                    <a:pt x="814" y="467"/>
                  </a:lnTo>
                  <a:lnTo>
                    <a:pt x="814" y="665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shade val="95000"/>
                  <a:satMod val="105000"/>
                </a:srgb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4810366" y="1545823"/>
            <a:ext cx="2143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虚拟文件夹</a:t>
            </a:r>
          </a:p>
        </p:txBody>
      </p:sp>
      <p:sp>
        <p:nvSpPr>
          <p:cNvPr id="24" name="TextBox 18"/>
          <p:cNvSpPr txBox="1">
            <a:spLocks noChangeArrowheads="1"/>
          </p:cNvSpPr>
          <p:nvPr/>
        </p:nvSpPr>
        <p:spPr bwMode="auto">
          <a:xfrm>
            <a:off x="7310679" y="1545823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添加附件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2810116" y="2641198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附件显示</a:t>
            </a:r>
          </a:p>
        </p:txBody>
      </p: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5381866" y="2617386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标识</a:t>
            </a:r>
          </a:p>
        </p:txBody>
      </p:sp>
      <p:sp>
        <p:nvSpPr>
          <p:cNvPr id="27" name="TextBox 21"/>
          <p:cNvSpPr txBox="1">
            <a:spLocks noChangeArrowheads="1"/>
          </p:cNvSpPr>
          <p:nvPr/>
        </p:nvSpPr>
        <p:spPr bwMode="auto">
          <a:xfrm>
            <a:off x="2738679" y="3760386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本地检索</a:t>
            </a:r>
          </a:p>
        </p:txBody>
      </p:sp>
      <p:sp>
        <p:nvSpPr>
          <p:cNvPr id="28" name="TextBox 22"/>
          <p:cNvSpPr txBox="1">
            <a:spLocks noChangeArrowheads="1"/>
          </p:cNvSpPr>
          <p:nvPr/>
        </p:nvSpPr>
        <p:spPr bwMode="auto">
          <a:xfrm>
            <a:off x="5024679" y="3760386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检索保存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7667866" y="3784198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组织</a:t>
            </a:r>
          </a:p>
        </p:txBody>
      </p:sp>
      <p:sp>
        <p:nvSpPr>
          <p:cNvPr id="30" name="TextBox 24"/>
          <p:cNvSpPr txBox="1">
            <a:spLocks noChangeArrowheads="1"/>
          </p:cNvSpPr>
          <p:nvPr/>
        </p:nvSpPr>
        <p:spPr bwMode="auto">
          <a:xfrm>
            <a:off x="2738679" y="4784323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数据备份</a:t>
            </a:r>
          </a:p>
        </p:txBody>
      </p:sp>
      <p:sp>
        <p:nvSpPr>
          <p:cNvPr id="31" name="TextBox 25"/>
          <p:cNvSpPr txBox="1">
            <a:spLocks noChangeArrowheads="1"/>
          </p:cNvSpPr>
          <p:nvPr/>
        </p:nvSpPr>
        <p:spPr bwMode="auto">
          <a:xfrm>
            <a:off x="4953241" y="4784323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多数据库</a:t>
            </a:r>
          </a:p>
        </p:txBody>
      </p:sp>
      <p:sp>
        <p:nvSpPr>
          <p:cNvPr id="32" name="TextBox 26"/>
          <p:cNvSpPr txBox="1">
            <a:spLocks noChangeArrowheads="1"/>
          </p:cNvSpPr>
          <p:nvPr/>
        </p:nvSpPr>
        <p:spPr bwMode="auto">
          <a:xfrm>
            <a:off x="7024929" y="2641198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表头字段</a:t>
            </a:r>
            <a:r>
              <a:rPr lang="en-US" altLang="zh-CN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DIY</a:t>
            </a:r>
            <a:endParaRPr lang="zh-CN" altLang="en-US" sz="2800" smtClean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TextBox 16"/>
          <p:cNvSpPr txBox="1">
            <a:spLocks noChangeArrowheads="1"/>
          </p:cNvSpPr>
          <p:nvPr/>
        </p:nvSpPr>
        <p:spPr bwMode="auto">
          <a:xfrm>
            <a:off x="3095866" y="1569636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查重</a:t>
            </a:r>
          </a:p>
        </p:txBody>
      </p:sp>
      <p:sp>
        <p:nvSpPr>
          <p:cNvPr id="34" name="TextBox 28"/>
          <p:cNvSpPr txBox="1">
            <a:spLocks noChangeArrowheads="1"/>
          </p:cNvSpPr>
          <p:nvPr/>
        </p:nvSpPr>
        <p:spPr bwMode="auto">
          <a:xfrm>
            <a:off x="7382116" y="4784323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smtClean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回收站</a:t>
            </a:r>
          </a:p>
        </p:txBody>
      </p:sp>
    </p:spTree>
    <p:extLst>
      <p:ext uri="{BB962C8B-B14F-4D97-AF65-F5344CB8AC3E}">
        <p14:creationId xmlns:p14="http://schemas.microsoft.com/office/powerpoint/2010/main" val="5832800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48" y="154009"/>
            <a:ext cx="1533847" cy="1533847"/>
            <a:chOff x="5811583" y="4208516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5811583" y="4208516"/>
              <a:ext cx="1533847" cy="153384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6036210" y="4433143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5029628"/>
              </p:ext>
            </p:extLst>
          </p:nvPr>
        </p:nvGraphicFramePr>
        <p:xfrm>
          <a:off x="1927722" y="1463229"/>
          <a:ext cx="7824787" cy="433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3" imgW="7827942" imgH="4328535" progId="Excel.Sheet.8">
                  <p:embed/>
                </p:oleObj>
              </mc:Choice>
              <mc:Fallback>
                <p:oleObj r:id="rId3" imgW="7827942" imgH="4328535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7722" y="1463229"/>
                        <a:ext cx="7824787" cy="4332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2028277" y="1495905"/>
            <a:ext cx="3571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作者、年份、标记等</a:t>
            </a:r>
          </a:p>
        </p:txBody>
      </p:sp>
    </p:spTree>
    <p:extLst>
      <p:ext uri="{BB962C8B-B14F-4D97-AF65-F5344CB8AC3E}">
        <p14:creationId xmlns:p14="http://schemas.microsoft.com/office/powerpoint/2010/main" val="1146359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47" y="140946"/>
            <a:ext cx="1533847" cy="1533847"/>
            <a:chOff x="3078728" y="4208516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3078728" y="4208516"/>
              <a:ext cx="1533847" cy="153384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3303355" y="4433143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Subtitle 2"/>
          <p:cNvSpPr txBox="1">
            <a:spLocks/>
          </p:cNvSpPr>
          <p:nvPr/>
        </p:nvSpPr>
        <p:spPr bwMode="auto">
          <a:xfrm>
            <a:off x="1927721" y="1554525"/>
            <a:ext cx="81438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200" baseline="0">
                <a:solidFill>
                  <a:srgbClr val="001D3A"/>
                </a:solidFill>
                <a:latin typeface="Arial" pitchFamily="34" charset="0"/>
                <a:ea typeface="华文细黑" pitchFamily="2" charset="-122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rgbClr val="001D3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检索：自动推送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组织：科学链分析 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综述：文献略读方式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随时记录、富文本编辑、公式编辑、插入</a:t>
            </a: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文章、笔记与题录关联</a:t>
            </a:r>
          </a:p>
        </p:txBody>
      </p:sp>
      <p:pic>
        <p:nvPicPr>
          <p:cNvPr id="13" name="Picture 2" descr="F:\图片\素材\0125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E8EAE9"/>
              </a:clrFrom>
              <a:clrTo>
                <a:srgbClr val="E8EA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9" t="26893" r="7941" b="20262"/>
          <a:stretch/>
        </p:blipFill>
        <p:spPr bwMode="auto">
          <a:xfrm>
            <a:off x="6213971" y="254642"/>
            <a:ext cx="3643312" cy="165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8332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14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48" y="140945"/>
            <a:ext cx="1533847" cy="1533847"/>
            <a:chOff x="2234230" y="1609417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2234230" y="1609417"/>
              <a:ext cx="1533847" cy="153384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2458857" y="1834044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298449" y="1333310"/>
            <a:ext cx="74587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Free and fully compatible with 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Windows MS Word 2003\2007\2010\2013 32bit and 64bit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US" altLang="zh-CN" sz="2800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Kingsoft</a:t>
            </a:r>
            <a:r>
              <a:rPr lang="en-US" altLang="zh-CN" sz="2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WPS </a:t>
            </a:r>
            <a:r>
              <a:rPr lang="zh-CN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文字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2010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US" altLang="zh-CN" sz="2800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OpenOffice.org  </a:t>
            </a:r>
            <a:r>
              <a:rPr lang="en-US" altLang="zh-CN" sz="2800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en-US" altLang="zh-CN" sz="2800" kern="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BibTex</a:t>
            </a:r>
            <a:endParaRPr lang="zh-CN" altLang="zh-CN" sz="2800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6067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69248" y="140945"/>
            <a:ext cx="1533847" cy="1533847"/>
            <a:chOff x="2234230" y="1609417"/>
            <a:chExt cx="1533847" cy="1533847"/>
          </a:xfrm>
        </p:grpSpPr>
        <p:sp>
          <p:nvSpPr>
            <p:cNvPr id="7" name="椭圆 6"/>
            <p:cNvSpPr/>
            <p:nvPr/>
          </p:nvSpPr>
          <p:spPr>
            <a:xfrm>
              <a:off x="2234230" y="1609417"/>
              <a:ext cx="1533847" cy="1533847"/>
            </a:xfrm>
            <a:prstGeom prst="ellipse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4"/>
            <p:cNvSpPr/>
            <p:nvPr/>
          </p:nvSpPr>
          <p:spPr>
            <a:xfrm>
              <a:off x="2458857" y="1834044"/>
              <a:ext cx="1084593" cy="10845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8260" tIns="48260" rIns="48260" bIns="4826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800" kern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写作</a:t>
              </a:r>
              <a:endParaRPr lang="zh-CN" altLang="en-US" sz="38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3542628" y="1063416"/>
            <a:ext cx="4637088" cy="4579938"/>
            <a:chOff x="1344" y="912"/>
            <a:chExt cx="2921" cy="2885"/>
          </a:xfrm>
          <a:solidFill>
            <a:srgbClr val="00B050"/>
          </a:solidFill>
          <a:effectLst>
            <a:glow rad="63500">
              <a:srgbClr val="FFFFFF">
                <a:satMod val="175000"/>
                <a:alpha val="40000"/>
              </a:srgb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" name="Freeform 4"/>
            <p:cNvSpPr>
              <a:spLocks/>
            </p:cNvSpPr>
            <p:nvPr/>
          </p:nvSpPr>
          <p:spPr bwMode="blackWhite">
            <a:xfrm>
              <a:off x="1344" y="1648"/>
              <a:ext cx="1759" cy="735"/>
            </a:xfrm>
            <a:custGeom>
              <a:avLst/>
              <a:gdLst/>
              <a:ahLst/>
              <a:cxnLst>
                <a:cxn ang="0">
                  <a:pos x="1132" y="437"/>
                </a:cxn>
                <a:cxn ang="0">
                  <a:pos x="1117" y="366"/>
                </a:cxn>
                <a:cxn ang="0">
                  <a:pos x="1090" y="298"/>
                </a:cxn>
                <a:cxn ang="0">
                  <a:pos x="1051" y="233"/>
                </a:cxn>
                <a:cxn ang="0">
                  <a:pos x="1002" y="174"/>
                </a:cxn>
                <a:cxn ang="0">
                  <a:pos x="943" y="123"/>
                </a:cxn>
                <a:cxn ang="0">
                  <a:pos x="876" y="78"/>
                </a:cxn>
                <a:cxn ang="0">
                  <a:pos x="803" y="44"/>
                </a:cxn>
                <a:cxn ang="0">
                  <a:pos x="724" y="19"/>
                </a:cxn>
                <a:cxn ang="0">
                  <a:pos x="642" y="4"/>
                </a:cxn>
                <a:cxn ang="0">
                  <a:pos x="559" y="0"/>
                </a:cxn>
                <a:cxn ang="0">
                  <a:pos x="474" y="6"/>
                </a:cxn>
                <a:cxn ang="0">
                  <a:pos x="394" y="24"/>
                </a:cxn>
                <a:cxn ang="0">
                  <a:pos x="316" y="51"/>
                </a:cxn>
                <a:cxn ang="0">
                  <a:pos x="243" y="88"/>
                </a:cxn>
                <a:cxn ang="0">
                  <a:pos x="179" y="134"/>
                </a:cxn>
                <a:cxn ang="0">
                  <a:pos x="122" y="187"/>
                </a:cxn>
                <a:cxn ang="0">
                  <a:pos x="75" y="247"/>
                </a:cxn>
                <a:cxn ang="0">
                  <a:pos x="39" y="312"/>
                </a:cxn>
                <a:cxn ang="0">
                  <a:pos x="14" y="382"/>
                </a:cxn>
                <a:cxn ang="0">
                  <a:pos x="2" y="454"/>
                </a:cxn>
                <a:cxn ang="0">
                  <a:pos x="568" y="490"/>
                </a:cxn>
                <a:cxn ang="0">
                  <a:pos x="651" y="467"/>
                </a:cxn>
                <a:cxn ang="0">
                  <a:pos x="679" y="425"/>
                </a:cxn>
                <a:cxn ang="0">
                  <a:pos x="716" y="389"/>
                </a:cxn>
                <a:cxn ang="0">
                  <a:pos x="761" y="361"/>
                </a:cxn>
                <a:cxn ang="0">
                  <a:pos x="811" y="340"/>
                </a:cxn>
                <a:cxn ang="0">
                  <a:pos x="864" y="330"/>
                </a:cxn>
                <a:cxn ang="0">
                  <a:pos x="919" y="330"/>
                </a:cxn>
                <a:cxn ang="0">
                  <a:pos x="974" y="341"/>
                </a:cxn>
                <a:cxn ang="0">
                  <a:pos x="1025" y="362"/>
                </a:cxn>
                <a:cxn ang="0">
                  <a:pos x="1070" y="392"/>
                </a:cxn>
                <a:cxn ang="0">
                  <a:pos x="1107" y="429"/>
                </a:cxn>
                <a:cxn ang="0">
                  <a:pos x="1135" y="473"/>
                </a:cxn>
              </a:cxnLst>
              <a:rect l="0" t="0" r="r" b="b"/>
              <a:pathLst>
                <a:path w="1136" h="491">
                  <a:moveTo>
                    <a:pt x="1135" y="473"/>
                  </a:moveTo>
                  <a:lnTo>
                    <a:pt x="1132" y="437"/>
                  </a:lnTo>
                  <a:lnTo>
                    <a:pt x="1126" y="401"/>
                  </a:lnTo>
                  <a:lnTo>
                    <a:pt x="1117" y="366"/>
                  </a:lnTo>
                  <a:lnTo>
                    <a:pt x="1104" y="331"/>
                  </a:lnTo>
                  <a:lnTo>
                    <a:pt x="1090" y="298"/>
                  </a:lnTo>
                  <a:lnTo>
                    <a:pt x="1072" y="264"/>
                  </a:lnTo>
                  <a:lnTo>
                    <a:pt x="1051" y="233"/>
                  </a:lnTo>
                  <a:lnTo>
                    <a:pt x="1027" y="203"/>
                  </a:lnTo>
                  <a:lnTo>
                    <a:pt x="1002" y="174"/>
                  </a:lnTo>
                  <a:lnTo>
                    <a:pt x="974" y="148"/>
                  </a:lnTo>
                  <a:lnTo>
                    <a:pt x="943" y="123"/>
                  </a:lnTo>
                  <a:lnTo>
                    <a:pt x="911" y="99"/>
                  </a:lnTo>
                  <a:lnTo>
                    <a:pt x="876" y="78"/>
                  </a:lnTo>
                  <a:lnTo>
                    <a:pt x="840" y="60"/>
                  </a:lnTo>
                  <a:lnTo>
                    <a:pt x="803" y="44"/>
                  </a:lnTo>
                  <a:lnTo>
                    <a:pt x="764" y="30"/>
                  </a:lnTo>
                  <a:lnTo>
                    <a:pt x="724" y="19"/>
                  </a:lnTo>
                  <a:lnTo>
                    <a:pt x="683" y="10"/>
                  </a:lnTo>
                  <a:lnTo>
                    <a:pt x="642" y="4"/>
                  </a:lnTo>
                  <a:lnTo>
                    <a:pt x="600" y="1"/>
                  </a:lnTo>
                  <a:lnTo>
                    <a:pt x="559" y="0"/>
                  </a:lnTo>
                  <a:lnTo>
                    <a:pt x="517" y="2"/>
                  </a:lnTo>
                  <a:lnTo>
                    <a:pt x="474" y="6"/>
                  </a:lnTo>
                  <a:lnTo>
                    <a:pt x="433" y="14"/>
                  </a:lnTo>
                  <a:lnTo>
                    <a:pt x="394" y="24"/>
                  </a:lnTo>
                  <a:lnTo>
                    <a:pt x="354" y="37"/>
                  </a:lnTo>
                  <a:lnTo>
                    <a:pt x="316" y="51"/>
                  </a:lnTo>
                  <a:lnTo>
                    <a:pt x="279" y="68"/>
                  </a:lnTo>
                  <a:lnTo>
                    <a:pt x="243" y="88"/>
                  </a:lnTo>
                  <a:lnTo>
                    <a:pt x="210" y="110"/>
                  </a:lnTo>
                  <a:lnTo>
                    <a:pt x="179" y="134"/>
                  </a:lnTo>
                  <a:lnTo>
                    <a:pt x="149" y="159"/>
                  </a:lnTo>
                  <a:lnTo>
                    <a:pt x="122" y="187"/>
                  </a:lnTo>
                  <a:lnTo>
                    <a:pt x="97" y="217"/>
                  </a:lnTo>
                  <a:lnTo>
                    <a:pt x="75" y="247"/>
                  </a:lnTo>
                  <a:lnTo>
                    <a:pt x="56" y="280"/>
                  </a:lnTo>
                  <a:lnTo>
                    <a:pt x="39" y="312"/>
                  </a:lnTo>
                  <a:lnTo>
                    <a:pt x="25" y="347"/>
                  </a:lnTo>
                  <a:lnTo>
                    <a:pt x="14" y="382"/>
                  </a:lnTo>
                  <a:lnTo>
                    <a:pt x="7" y="417"/>
                  </a:lnTo>
                  <a:lnTo>
                    <a:pt x="2" y="454"/>
                  </a:lnTo>
                  <a:lnTo>
                    <a:pt x="0" y="490"/>
                  </a:lnTo>
                  <a:lnTo>
                    <a:pt x="568" y="490"/>
                  </a:lnTo>
                  <a:lnTo>
                    <a:pt x="640" y="490"/>
                  </a:lnTo>
                  <a:lnTo>
                    <a:pt x="651" y="467"/>
                  </a:lnTo>
                  <a:lnTo>
                    <a:pt x="664" y="445"/>
                  </a:lnTo>
                  <a:lnTo>
                    <a:pt x="679" y="425"/>
                  </a:lnTo>
                  <a:lnTo>
                    <a:pt x="696" y="406"/>
                  </a:lnTo>
                  <a:lnTo>
                    <a:pt x="716" y="389"/>
                  </a:lnTo>
                  <a:lnTo>
                    <a:pt x="738" y="374"/>
                  </a:lnTo>
                  <a:lnTo>
                    <a:pt x="761" y="361"/>
                  </a:lnTo>
                  <a:lnTo>
                    <a:pt x="785" y="350"/>
                  </a:lnTo>
                  <a:lnTo>
                    <a:pt x="811" y="340"/>
                  </a:lnTo>
                  <a:lnTo>
                    <a:pt x="837" y="334"/>
                  </a:lnTo>
                  <a:lnTo>
                    <a:pt x="864" y="330"/>
                  </a:lnTo>
                  <a:lnTo>
                    <a:pt x="891" y="330"/>
                  </a:lnTo>
                  <a:lnTo>
                    <a:pt x="919" y="330"/>
                  </a:lnTo>
                  <a:lnTo>
                    <a:pt x="947" y="335"/>
                  </a:lnTo>
                  <a:lnTo>
                    <a:pt x="974" y="341"/>
                  </a:lnTo>
                  <a:lnTo>
                    <a:pt x="1000" y="351"/>
                  </a:lnTo>
                  <a:lnTo>
                    <a:pt x="1025" y="362"/>
                  </a:lnTo>
                  <a:lnTo>
                    <a:pt x="1048" y="375"/>
                  </a:lnTo>
                  <a:lnTo>
                    <a:pt x="1070" y="392"/>
                  </a:lnTo>
                  <a:lnTo>
                    <a:pt x="1090" y="410"/>
                  </a:lnTo>
                  <a:lnTo>
                    <a:pt x="1107" y="429"/>
                  </a:lnTo>
                  <a:lnTo>
                    <a:pt x="1122" y="451"/>
                  </a:lnTo>
                  <a:lnTo>
                    <a:pt x="1135" y="473"/>
                  </a:lnTo>
                </a:path>
              </a:pathLst>
            </a:custGeom>
            <a:solidFill>
              <a:srgbClr val="FFD54F"/>
            </a:solidFill>
            <a:ln w="25400" cap="flat" cmpd="sng" algn="ctr">
              <a:solidFill>
                <a:srgbClr val="FFD54F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blackWhite">
            <a:xfrm>
              <a:off x="2089" y="2098"/>
              <a:ext cx="764" cy="1699"/>
            </a:xfrm>
            <a:custGeom>
              <a:avLst/>
              <a:gdLst/>
              <a:ahLst/>
              <a:cxnLst>
                <a:cxn ang="0">
                  <a:pos x="439" y="3"/>
                </a:cxn>
                <a:cxn ang="0">
                  <a:pos x="367" y="18"/>
                </a:cxn>
                <a:cxn ang="0">
                  <a:pos x="299" y="45"/>
                </a:cxn>
                <a:cxn ang="0">
                  <a:pos x="234" y="84"/>
                </a:cxn>
                <a:cxn ang="0">
                  <a:pos x="176" y="133"/>
                </a:cxn>
                <a:cxn ang="0">
                  <a:pos x="123" y="191"/>
                </a:cxn>
                <a:cxn ang="0">
                  <a:pos x="80" y="258"/>
                </a:cxn>
                <a:cxn ang="0">
                  <a:pos x="45" y="332"/>
                </a:cxn>
                <a:cxn ang="0">
                  <a:pos x="20" y="411"/>
                </a:cxn>
                <a:cxn ang="0">
                  <a:pos x="5" y="492"/>
                </a:cxn>
                <a:cxn ang="0">
                  <a:pos x="0" y="576"/>
                </a:cxn>
                <a:cxn ang="0">
                  <a:pos x="7" y="659"/>
                </a:cxn>
                <a:cxn ang="0">
                  <a:pos x="25" y="741"/>
                </a:cxn>
                <a:cxn ang="0">
                  <a:pos x="52" y="818"/>
                </a:cxn>
                <a:cxn ang="0">
                  <a:pos x="89" y="890"/>
                </a:cxn>
                <a:cxn ang="0">
                  <a:pos x="135" y="955"/>
                </a:cxn>
                <a:cxn ang="0">
                  <a:pos x="188" y="1011"/>
                </a:cxn>
                <a:cxn ang="0">
                  <a:pos x="249" y="1058"/>
                </a:cxn>
                <a:cxn ang="0">
                  <a:pos x="314" y="1095"/>
                </a:cxn>
                <a:cxn ang="0">
                  <a:pos x="384" y="1119"/>
                </a:cxn>
                <a:cxn ang="0">
                  <a:pos x="455" y="1131"/>
                </a:cxn>
                <a:cxn ang="0">
                  <a:pos x="492" y="566"/>
                </a:cxn>
                <a:cxn ang="0">
                  <a:pos x="468" y="484"/>
                </a:cxn>
                <a:cxn ang="0">
                  <a:pos x="426" y="456"/>
                </a:cxn>
                <a:cxn ang="0">
                  <a:pos x="391" y="418"/>
                </a:cxn>
                <a:cxn ang="0">
                  <a:pos x="362" y="374"/>
                </a:cxn>
                <a:cxn ang="0">
                  <a:pos x="342" y="324"/>
                </a:cxn>
                <a:cxn ang="0">
                  <a:pos x="332" y="271"/>
                </a:cxn>
                <a:cxn ang="0">
                  <a:pos x="332" y="215"/>
                </a:cxn>
                <a:cxn ang="0">
                  <a:pos x="343" y="161"/>
                </a:cxn>
                <a:cxn ang="0">
                  <a:pos x="363" y="110"/>
                </a:cxn>
                <a:cxn ang="0">
                  <a:pos x="393" y="65"/>
                </a:cxn>
                <a:cxn ang="0">
                  <a:pos x="431" y="28"/>
                </a:cxn>
                <a:cxn ang="0">
                  <a:pos x="475" y="0"/>
                </a:cxn>
              </a:cxnLst>
              <a:rect l="0" t="0" r="r" b="b"/>
              <a:pathLst>
                <a:path w="493" h="1134">
                  <a:moveTo>
                    <a:pt x="475" y="0"/>
                  </a:moveTo>
                  <a:lnTo>
                    <a:pt x="439" y="3"/>
                  </a:lnTo>
                  <a:lnTo>
                    <a:pt x="403" y="9"/>
                  </a:lnTo>
                  <a:lnTo>
                    <a:pt x="367" y="18"/>
                  </a:lnTo>
                  <a:lnTo>
                    <a:pt x="333" y="30"/>
                  </a:lnTo>
                  <a:lnTo>
                    <a:pt x="299" y="45"/>
                  </a:lnTo>
                  <a:lnTo>
                    <a:pt x="266" y="63"/>
                  </a:lnTo>
                  <a:lnTo>
                    <a:pt x="234" y="84"/>
                  </a:lnTo>
                  <a:lnTo>
                    <a:pt x="204" y="107"/>
                  </a:lnTo>
                  <a:lnTo>
                    <a:pt x="176" y="133"/>
                  </a:lnTo>
                  <a:lnTo>
                    <a:pt x="148" y="161"/>
                  </a:lnTo>
                  <a:lnTo>
                    <a:pt x="123" y="191"/>
                  </a:lnTo>
                  <a:lnTo>
                    <a:pt x="101" y="224"/>
                  </a:lnTo>
                  <a:lnTo>
                    <a:pt x="80" y="258"/>
                  </a:lnTo>
                  <a:lnTo>
                    <a:pt x="61" y="294"/>
                  </a:lnTo>
                  <a:lnTo>
                    <a:pt x="45" y="332"/>
                  </a:lnTo>
                  <a:lnTo>
                    <a:pt x="31" y="370"/>
                  </a:lnTo>
                  <a:lnTo>
                    <a:pt x="20" y="411"/>
                  </a:lnTo>
                  <a:lnTo>
                    <a:pt x="11" y="451"/>
                  </a:lnTo>
                  <a:lnTo>
                    <a:pt x="5" y="492"/>
                  </a:lnTo>
                  <a:lnTo>
                    <a:pt x="1" y="534"/>
                  </a:lnTo>
                  <a:lnTo>
                    <a:pt x="0" y="576"/>
                  </a:lnTo>
                  <a:lnTo>
                    <a:pt x="3" y="617"/>
                  </a:lnTo>
                  <a:lnTo>
                    <a:pt x="7" y="659"/>
                  </a:lnTo>
                  <a:lnTo>
                    <a:pt x="14" y="701"/>
                  </a:lnTo>
                  <a:lnTo>
                    <a:pt x="25" y="741"/>
                  </a:lnTo>
                  <a:lnTo>
                    <a:pt x="37" y="780"/>
                  </a:lnTo>
                  <a:lnTo>
                    <a:pt x="52" y="818"/>
                  </a:lnTo>
                  <a:lnTo>
                    <a:pt x="69" y="855"/>
                  </a:lnTo>
                  <a:lnTo>
                    <a:pt x="89" y="890"/>
                  </a:lnTo>
                  <a:lnTo>
                    <a:pt x="111" y="924"/>
                  </a:lnTo>
                  <a:lnTo>
                    <a:pt x="135" y="955"/>
                  </a:lnTo>
                  <a:lnTo>
                    <a:pt x="161" y="984"/>
                  </a:lnTo>
                  <a:lnTo>
                    <a:pt x="188" y="1011"/>
                  </a:lnTo>
                  <a:lnTo>
                    <a:pt x="218" y="1036"/>
                  </a:lnTo>
                  <a:lnTo>
                    <a:pt x="249" y="1058"/>
                  </a:lnTo>
                  <a:lnTo>
                    <a:pt x="281" y="1078"/>
                  </a:lnTo>
                  <a:lnTo>
                    <a:pt x="314" y="1095"/>
                  </a:lnTo>
                  <a:lnTo>
                    <a:pt x="349" y="1108"/>
                  </a:lnTo>
                  <a:lnTo>
                    <a:pt x="384" y="1119"/>
                  </a:lnTo>
                  <a:lnTo>
                    <a:pt x="419" y="1126"/>
                  </a:lnTo>
                  <a:lnTo>
                    <a:pt x="455" y="1131"/>
                  </a:lnTo>
                  <a:lnTo>
                    <a:pt x="492" y="1133"/>
                  </a:lnTo>
                  <a:lnTo>
                    <a:pt x="492" y="566"/>
                  </a:lnTo>
                  <a:lnTo>
                    <a:pt x="492" y="494"/>
                  </a:lnTo>
                  <a:lnTo>
                    <a:pt x="468" y="484"/>
                  </a:lnTo>
                  <a:lnTo>
                    <a:pt x="447" y="470"/>
                  </a:lnTo>
                  <a:lnTo>
                    <a:pt x="426" y="456"/>
                  </a:lnTo>
                  <a:lnTo>
                    <a:pt x="408" y="438"/>
                  </a:lnTo>
                  <a:lnTo>
                    <a:pt x="391" y="418"/>
                  </a:lnTo>
                  <a:lnTo>
                    <a:pt x="375" y="397"/>
                  </a:lnTo>
                  <a:lnTo>
                    <a:pt x="362" y="374"/>
                  </a:lnTo>
                  <a:lnTo>
                    <a:pt x="351" y="349"/>
                  </a:lnTo>
                  <a:lnTo>
                    <a:pt x="342" y="324"/>
                  </a:lnTo>
                  <a:lnTo>
                    <a:pt x="336" y="298"/>
                  </a:lnTo>
                  <a:lnTo>
                    <a:pt x="332" y="271"/>
                  </a:lnTo>
                  <a:lnTo>
                    <a:pt x="331" y="243"/>
                  </a:lnTo>
                  <a:lnTo>
                    <a:pt x="332" y="215"/>
                  </a:lnTo>
                  <a:lnTo>
                    <a:pt x="336" y="188"/>
                  </a:lnTo>
                  <a:lnTo>
                    <a:pt x="343" y="161"/>
                  </a:lnTo>
                  <a:lnTo>
                    <a:pt x="352" y="135"/>
                  </a:lnTo>
                  <a:lnTo>
                    <a:pt x="363" y="110"/>
                  </a:lnTo>
                  <a:lnTo>
                    <a:pt x="377" y="86"/>
                  </a:lnTo>
                  <a:lnTo>
                    <a:pt x="393" y="65"/>
                  </a:lnTo>
                  <a:lnTo>
                    <a:pt x="412" y="45"/>
                  </a:lnTo>
                  <a:lnTo>
                    <a:pt x="431" y="28"/>
                  </a:lnTo>
                  <a:lnTo>
                    <a:pt x="452" y="12"/>
                  </a:lnTo>
                  <a:lnTo>
                    <a:pt x="475" y="0"/>
                  </a:lnTo>
                </a:path>
              </a:pathLst>
            </a:custGeom>
            <a:solidFill>
              <a:srgbClr val="FF0000"/>
            </a:solidFill>
            <a:ln w="25400" cap="flat" cmpd="sng" algn="ctr">
              <a:solidFill>
                <a:srgbClr val="FF0000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blackWhite">
            <a:xfrm>
              <a:off x="2506" y="2346"/>
              <a:ext cx="1759" cy="736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18" y="125"/>
                </a:cxn>
                <a:cxn ang="0">
                  <a:pos x="45" y="193"/>
                </a:cxn>
                <a:cxn ang="0">
                  <a:pos x="84" y="257"/>
                </a:cxn>
                <a:cxn ang="0">
                  <a:pos x="133" y="316"/>
                </a:cxn>
                <a:cxn ang="0">
                  <a:pos x="192" y="368"/>
                </a:cxn>
                <a:cxn ang="0">
                  <a:pos x="259" y="412"/>
                </a:cxn>
                <a:cxn ang="0">
                  <a:pos x="332" y="447"/>
                </a:cxn>
                <a:cxn ang="0">
                  <a:pos x="411" y="472"/>
                </a:cxn>
                <a:cxn ang="0">
                  <a:pos x="493" y="486"/>
                </a:cxn>
                <a:cxn ang="0">
                  <a:pos x="576" y="490"/>
                </a:cxn>
                <a:cxn ang="0">
                  <a:pos x="660" y="484"/>
                </a:cxn>
                <a:cxn ang="0">
                  <a:pos x="741" y="467"/>
                </a:cxn>
                <a:cxn ang="0">
                  <a:pos x="819" y="440"/>
                </a:cxn>
                <a:cxn ang="0">
                  <a:pos x="892" y="402"/>
                </a:cxn>
                <a:cxn ang="0">
                  <a:pos x="956" y="357"/>
                </a:cxn>
                <a:cxn ang="0">
                  <a:pos x="1013" y="303"/>
                </a:cxn>
                <a:cxn ang="0">
                  <a:pos x="1060" y="243"/>
                </a:cxn>
                <a:cxn ang="0">
                  <a:pos x="1096" y="178"/>
                </a:cxn>
                <a:cxn ang="0">
                  <a:pos x="1121" y="108"/>
                </a:cxn>
                <a:cxn ang="0">
                  <a:pos x="1133" y="37"/>
                </a:cxn>
                <a:cxn ang="0">
                  <a:pos x="567" y="0"/>
                </a:cxn>
                <a:cxn ang="0">
                  <a:pos x="484" y="22"/>
                </a:cxn>
                <a:cxn ang="0">
                  <a:pos x="455" y="62"/>
                </a:cxn>
                <a:cxn ang="0">
                  <a:pos x="416" y="95"/>
                </a:cxn>
                <a:cxn ang="0">
                  <a:pos x="371" y="119"/>
                </a:cxn>
                <a:cxn ang="0">
                  <a:pos x="320" y="134"/>
                </a:cxn>
                <a:cxn ang="0">
                  <a:pos x="268" y="138"/>
                </a:cxn>
                <a:cxn ang="0">
                  <a:pos x="210" y="139"/>
                </a:cxn>
                <a:cxn ang="0">
                  <a:pos x="154" y="129"/>
                </a:cxn>
                <a:cxn ang="0">
                  <a:pos x="101" y="108"/>
                </a:cxn>
                <a:cxn ang="0">
                  <a:pos x="54" y="77"/>
                </a:cxn>
                <a:cxn ang="0">
                  <a:pos x="16" y="39"/>
                </a:cxn>
              </a:cxnLst>
              <a:rect l="0" t="0" r="r" b="b"/>
              <a:pathLst>
                <a:path w="1136" h="491">
                  <a:moveTo>
                    <a:pt x="0" y="17"/>
                  </a:moveTo>
                  <a:lnTo>
                    <a:pt x="3" y="53"/>
                  </a:lnTo>
                  <a:lnTo>
                    <a:pt x="9" y="89"/>
                  </a:lnTo>
                  <a:lnTo>
                    <a:pt x="18" y="125"/>
                  </a:lnTo>
                  <a:lnTo>
                    <a:pt x="31" y="159"/>
                  </a:lnTo>
                  <a:lnTo>
                    <a:pt x="45" y="193"/>
                  </a:lnTo>
                  <a:lnTo>
                    <a:pt x="63" y="226"/>
                  </a:lnTo>
                  <a:lnTo>
                    <a:pt x="84" y="257"/>
                  </a:lnTo>
                  <a:lnTo>
                    <a:pt x="108" y="287"/>
                  </a:lnTo>
                  <a:lnTo>
                    <a:pt x="133" y="316"/>
                  </a:lnTo>
                  <a:lnTo>
                    <a:pt x="161" y="343"/>
                  </a:lnTo>
                  <a:lnTo>
                    <a:pt x="192" y="368"/>
                  </a:lnTo>
                  <a:lnTo>
                    <a:pt x="224" y="391"/>
                  </a:lnTo>
                  <a:lnTo>
                    <a:pt x="259" y="412"/>
                  </a:lnTo>
                  <a:lnTo>
                    <a:pt x="295" y="430"/>
                  </a:lnTo>
                  <a:lnTo>
                    <a:pt x="332" y="447"/>
                  </a:lnTo>
                  <a:lnTo>
                    <a:pt x="371" y="460"/>
                  </a:lnTo>
                  <a:lnTo>
                    <a:pt x="411" y="472"/>
                  </a:lnTo>
                  <a:lnTo>
                    <a:pt x="452" y="480"/>
                  </a:lnTo>
                  <a:lnTo>
                    <a:pt x="493" y="486"/>
                  </a:lnTo>
                  <a:lnTo>
                    <a:pt x="534" y="489"/>
                  </a:lnTo>
                  <a:lnTo>
                    <a:pt x="576" y="490"/>
                  </a:lnTo>
                  <a:lnTo>
                    <a:pt x="618" y="489"/>
                  </a:lnTo>
                  <a:lnTo>
                    <a:pt x="660" y="484"/>
                  </a:lnTo>
                  <a:lnTo>
                    <a:pt x="701" y="476"/>
                  </a:lnTo>
                  <a:lnTo>
                    <a:pt x="741" y="467"/>
                  </a:lnTo>
                  <a:lnTo>
                    <a:pt x="781" y="454"/>
                  </a:lnTo>
                  <a:lnTo>
                    <a:pt x="819" y="440"/>
                  </a:lnTo>
                  <a:lnTo>
                    <a:pt x="856" y="422"/>
                  </a:lnTo>
                  <a:lnTo>
                    <a:pt x="892" y="402"/>
                  </a:lnTo>
                  <a:lnTo>
                    <a:pt x="925" y="381"/>
                  </a:lnTo>
                  <a:lnTo>
                    <a:pt x="956" y="357"/>
                  </a:lnTo>
                  <a:lnTo>
                    <a:pt x="986" y="331"/>
                  </a:lnTo>
                  <a:lnTo>
                    <a:pt x="1013" y="303"/>
                  </a:lnTo>
                  <a:lnTo>
                    <a:pt x="1038" y="274"/>
                  </a:lnTo>
                  <a:lnTo>
                    <a:pt x="1060" y="243"/>
                  </a:lnTo>
                  <a:lnTo>
                    <a:pt x="1079" y="211"/>
                  </a:lnTo>
                  <a:lnTo>
                    <a:pt x="1096" y="178"/>
                  </a:lnTo>
                  <a:lnTo>
                    <a:pt x="1110" y="143"/>
                  </a:lnTo>
                  <a:lnTo>
                    <a:pt x="1121" y="108"/>
                  </a:lnTo>
                  <a:lnTo>
                    <a:pt x="1128" y="73"/>
                  </a:lnTo>
                  <a:lnTo>
                    <a:pt x="1133" y="37"/>
                  </a:lnTo>
                  <a:lnTo>
                    <a:pt x="1135" y="0"/>
                  </a:lnTo>
                  <a:lnTo>
                    <a:pt x="567" y="0"/>
                  </a:lnTo>
                  <a:lnTo>
                    <a:pt x="495" y="0"/>
                  </a:lnTo>
                  <a:lnTo>
                    <a:pt x="484" y="22"/>
                  </a:lnTo>
                  <a:lnTo>
                    <a:pt x="470" y="43"/>
                  </a:lnTo>
                  <a:lnTo>
                    <a:pt x="455" y="62"/>
                  </a:lnTo>
                  <a:lnTo>
                    <a:pt x="436" y="80"/>
                  </a:lnTo>
                  <a:lnTo>
                    <a:pt x="416" y="95"/>
                  </a:lnTo>
                  <a:lnTo>
                    <a:pt x="394" y="108"/>
                  </a:lnTo>
                  <a:lnTo>
                    <a:pt x="371" y="119"/>
                  </a:lnTo>
                  <a:lnTo>
                    <a:pt x="346" y="128"/>
                  </a:lnTo>
                  <a:lnTo>
                    <a:pt x="320" y="134"/>
                  </a:lnTo>
                  <a:lnTo>
                    <a:pt x="295" y="137"/>
                  </a:lnTo>
                  <a:lnTo>
                    <a:pt x="268" y="138"/>
                  </a:lnTo>
                  <a:lnTo>
                    <a:pt x="238" y="140"/>
                  </a:lnTo>
                  <a:lnTo>
                    <a:pt x="210" y="139"/>
                  </a:lnTo>
                  <a:lnTo>
                    <a:pt x="181" y="136"/>
                  </a:lnTo>
                  <a:lnTo>
                    <a:pt x="154" y="129"/>
                  </a:lnTo>
                  <a:lnTo>
                    <a:pt x="126" y="119"/>
                  </a:lnTo>
                  <a:lnTo>
                    <a:pt x="101" y="108"/>
                  </a:lnTo>
                  <a:lnTo>
                    <a:pt x="76" y="94"/>
                  </a:lnTo>
                  <a:lnTo>
                    <a:pt x="54" y="77"/>
                  </a:lnTo>
                  <a:lnTo>
                    <a:pt x="34" y="60"/>
                  </a:lnTo>
                  <a:lnTo>
                    <a:pt x="16" y="39"/>
                  </a:lnTo>
                  <a:lnTo>
                    <a:pt x="0" y="17"/>
                  </a:lnTo>
                </a:path>
              </a:pathLst>
            </a:custGeom>
            <a:grpFill/>
            <a:ln w="25400" cap="flat" cmpd="sng" algn="ctr">
              <a:solidFill>
                <a:srgbClr val="00B050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blackWhite">
            <a:xfrm>
              <a:off x="2761" y="912"/>
              <a:ext cx="768" cy="1704"/>
            </a:xfrm>
            <a:custGeom>
              <a:avLst/>
              <a:gdLst/>
              <a:ahLst/>
              <a:cxnLst>
                <a:cxn ang="0">
                  <a:pos x="56" y="1134"/>
                </a:cxn>
                <a:cxn ang="0">
                  <a:pos x="126" y="1119"/>
                </a:cxn>
                <a:cxn ang="0">
                  <a:pos x="193" y="1093"/>
                </a:cxn>
                <a:cxn ang="0">
                  <a:pos x="256" y="1055"/>
                </a:cxn>
                <a:cxn ang="0">
                  <a:pos x="315" y="1008"/>
                </a:cxn>
                <a:cxn ang="0">
                  <a:pos x="366" y="951"/>
                </a:cxn>
                <a:cxn ang="0">
                  <a:pos x="411" y="887"/>
                </a:cxn>
                <a:cxn ang="0">
                  <a:pos x="446" y="816"/>
                </a:cxn>
                <a:cxn ang="0">
                  <a:pos x="472" y="740"/>
                </a:cxn>
                <a:cxn ang="0">
                  <a:pos x="488" y="660"/>
                </a:cxn>
                <a:cxn ang="0">
                  <a:pos x="495" y="578"/>
                </a:cxn>
                <a:cxn ang="0">
                  <a:pos x="491" y="496"/>
                </a:cxn>
                <a:cxn ang="0">
                  <a:pos x="476" y="416"/>
                </a:cxn>
                <a:cxn ang="0">
                  <a:pos x="452" y="339"/>
                </a:cxn>
                <a:cxn ang="0">
                  <a:pos x="418" y="266"/>
                </a:cxn>
                <a:cxn ang="0">
                  <a:pos x="376" y="200"/>
                </a:cxn>
                <a:cxn ang="0">
                  <a:pos x="327" y="142"/>
                </a:cxn>
                <a:cxn ang="0">
                  <a:pos x="270" y="92"/>
                </a:cxn>
                <a:cxn ang="0">
                  <a:pos x="207" y="52"/>
                </a:cxn>
                <a:cxn ang="0">
                  <a:pos x="141" y="24"/>
                </a:cxn>
                <a:cxn ang="0">
                  <a:pos x="71" y="7"/>
                </a:cxn>
                <a:cxn ang="0">
                  <a:pos x="0" y="0"/>
                </a:cxn>
                <a:cxn ang="0">
                  <a:pos x="25" y="612"/>
                </a:cxn>
                <a:cxn ang="0">
                  <a:pos x="70" y="655"/>
                </a:cxn>
                <a:cxn ang="0">
                  <a:pos x="108" y="706"/>
                </a:cxn>
                <a:cxn ang="0">
                  <a:pos x="137" y="765"/>
                </a:cxn>
                <a:cxn ang="0">
                  <a:pos x="156" y="828"/>
                </a:cxn>
                <a:cxn ang="0">
                  <a:pos x="164" y="894"/>
                </a:cxn>
                <a:cxn ang="0">
                  <a:pos x="159" y="949"/>
                </a:cxn>
                <a:cxn ang="0">
                  <a:pos x="144" y="1002"/>
                </a:cxn>
                <a:cxn ang="0">
                  <a:pos x="119" y="1050"/>
                </a:cxn>
                <a:cxn ang="0">
                  <a:pos x="84" y="1091"/>
                </a:cxn>
                <a:cxn ang="0">
                  <a:pos x="43" y="1124"/>
                </a:cxn>
              </a:cxnLst>
              <a:rect l="0" t="0" r="r" b="b"/>
              <a:pathLst>
                <a:path w="496" h="1137">
                  <a:moveTo>
                    <a:pt x="20" y="1136"/>
                  </a:moveTo>
                  <a:lnTo>
                    <a:pt x="56" y="1134"/>
                  </a:lnTo>
                  <a:lnTo>
                    <a:pt x="91" y="1128"/>
                  </a:lnTo>
                  <a:lnTo>
                    <a:pt x="126" y="1119"/>
                  </a:lnTo>
                  <a:lnTo>
                    <a:pt x="160" y="1107"/>
                  </a:lnTo>
                  <a:lnTo>
                    <a:pt x="193" y="1093"/>
                  </a:lnTo>
                  <a:lnTo>
                    <a:pt x="225" y="1076"/>
                  </a:lnTo>
                  <a:lnTo>
                    <a:pt x="256" y="1055"/>
                  </a:lnTo>
                  <a:lnTo>
                    <a:pt x="287" y="1033"/>
                  </a:lnTo>
                  <a:lnTo>
                    <a:pt x="315" y="1008"/>
                  </a:lnTo>
                  <a:lnTo>
                    <a:pt x="341" y="981"/>
                  </a:lnTo>
                  <a:lnTo>
                    <a:pt x="366" y="951"/>
                  </a:lnTo>
                  <a:lnTo>
                    <a:pt x="390" y="920"/>
                  </a:lnTo>
                  <a:lnTo>
                    <a:pt x="411" y="887"/>
                  </a:lnTo>
                  <a:lnTo>
                    <a:pt x="429" y="852"/>
                  </a:lnTo>
                  <a:lnTo>
                    <a:pt x="446" y="816"/>
                  </a:lnTo>
                  <a:lnTo>
                    <a:pt x="460" y="779"/>
                  </a:lnTo>
                  <a:lnTo>
                    <a:pt x="472" y="740"/>
                  </a:lnTo>
                  <a:lnTo>
                    <a:pt x="481" y="700"/>
                  </a:lnTo>
                  <a:lnTo>
                    <a:pt x="488" y="660"/>
                  </a:lnTo>
                  <a:lnTo>
                    <a:pt x="492" y="619"/>
                  </a:lnTo>
                  <a:lnTo>
                    <a:pt x="495" y="578"/>
                  </a:lnTo>
                  <a:lnTo>
                    <a:pt x="494" y="537"/>
                  </a:lnTo>
                  <a:lnTo>
                    <a:pt x="491" y="496"/>
                  </a:lnTo>
                  <a:lnTo>
                    <a:pt x="485" y="456"/>
                  </a:lnTo>
                  <a:lnTo>
                    <a:pt x="476" y="416"/>
                  </a:lnTo>
                  <a:lnTo>
                    <a:pt x="465" y="377"/>
                  </a:lnTo>
                  <a:lnTo>
                    <a:pt x="452" y="339"/>
                  </a:lnTo>
                  <a:lnTo>
                    <a:pt x="436" y="302"/>
                  </a:lnTo>
                  <a:lnTo>
                    <a:pt x="418" y="266"/>
                  </a:lnTo>
                  <a:lnTo>
                    <a:pt x="399" y="232"/>
                  </a:lnTo>
                  <a:lnTo>
                    <a:pt x="376" y="200"/>
                  </a:lnTo>
                  <a:lnTo>
                    <a:pt x="352" y="170"/>
                  </a:lnTo>
                  <a:lnTo>
                    <a:pt x="327" y="142"/>
                  </a:lnTo>
                  <a:lnTo>
                    <a:pt x="299" y="115"/>
                  </a:lnTo>
                  <a:lnTo>
                    <a:pt x="270" y="92"/>
                  </a:lnTo>
                  <a:lnTo>
                    <a:pt x="239" y="71"/>
                  </a:lnTo>
                  <a:lnTo>
                    <a:pt x="207" y="52"/>
                  </a:lnTo>
                  <a:lnTo>
                    <a:pt x="175" y="37"/>
                  </a:lnTo>
                  <a:lnTo>
                    <a:pt x="141" y="24"/>
                  </a:lnTo>
                  <a:lnTo>
                    <a:pt x="106" y="14"/>
                  </a:lnTo>
                  <a:lnTo>
                    <a:pt x="71" y="7"/>
                  </a:lnTo>
                  <a:lnTo>
                    <a:pt x="36" y="2"/>
                  </a:lnTo>
                  <a:lnTo>
                    <a:pt x="0" y="0"/>
                  </a:lnTo>
                  <a:lnTo>
                    <a:pt x="0" y="594"/>
                  </a:lnTo>
                  <a:lnTo>
                    <a:pt x="25" y="612"/>
                  </a:lnTo>
                  <a:lnTo>
                    <a:pt x="49" y="632"/>
                  </a:lnTo>
                  <a:lnTo>
                    <a:pt x="70" y="655"/>
                  </a:lnTo>
                  <a:lnTo>
                    <a:pt x="91" y="680"/>
                  </a:lnTo>
                  <a:lnTo>
                    <a:pt x="108" y="706"/>
                  </a:lnTo>
                  <a:lnTo>
                    <a:pt x="124" y="735"/>
                  </a:lnTo>
                  <a:lnTo>
                    <a:pt x="137" y="765"/>
                  </a:lnTo>
                  <a:lnTo>
                    <a:pt x="148" y="796"/>
                  </a:lnTo>
                  <a:lnTo>
                    <a:pt x="156" y="828"/>
                  </a:lnTo>
                  <a:lnTo>
                    <a:pt x="161" y="860"/>
                  </a:lnTo>
                  <a:lnTo>
                    <a:pt x="164" y="894"/>
                  </a:lnTo>
                  <a:lnTo>
                    <a:pt x="164" y="921"/>
                  </a:lnTo>
                  <a:lnTo>
                    <a:pt x="159" y="949"/>
                  </a:lnTo>
                  <a:lnTo>
                    <a:pt x="153" y="976"/>
                  </a:lnTo>
                  <a:lnTo>
                    <a:pt x="144" y="1002"/>
                  </a:lnTo>
                  <a:lnTo>
                    <a:pt x="132" y="1027"/>
                  </a:lnTo>
                  <a:lnTo>
                    <a:pt x="119" y="1050"/>
                  </a:lnTo>
                  <a:lnTo>
                    <a:pt x="102" y="1072"/>
                  </a:lnTo>
                  <a:lnTo>
                    <a:pt x="84" y="1091"/>
                  </a:lnTo>
                  <a:lnTo>
                    <a:pt x="65" y="1109"/>
                  </a:lnTo>
                  <a:lnTo>
                    <a:pt x="43" y="1124"/>
                  </a:lnTo>
                  <a:lnTo>
                    <a:pt x="20" y="1136"/>
                  </a:lnTo>
                </a:path>
              </a:pathLst>
            </a:custGeom>
            <a:solidFill>
              <a:srgbClr val="00B0F0"/>
            </a:solidFill>
            <a:ln w="25400" cap="flat" cmpd="sng" algn="ctr">
              <a:solidFill>
                <a:srgbClr val="00B0F0"/>
              </a:solidFill>
              <a:prstDash val="solid"/>
              <a:headEnd/>
              <a:tailE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3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endParaRPr>
            </a:p>
          </p:txBody>
        </p:sp>
      </p:grpSp>
      <p:sp>
        <p:nvSpPr>
          <p:cNvPr id="15" name="Oval 8"/>
          <p:cNvSpPr>
            <a:spLocks noChangeArrowheads="1"/>
          </p:cNvSpPr>
          <p:nvPr/>
        </p:nvSpPr>
        <p:spPr bwMode="blackWhite">
          <a:xfrm>
            <a:off x="5119000" y="2606466"/>
            <a:ext cx="1379537" cy="1336675"/>
          </a:xfrm>
          <a:prstGeom prst="ellipse">
            <a:avLst/>
          </a:prstGeom>
          <a:gradFill rotWithShape="1">
            <a:gsLst>
              <a:gs pos="0">
                <a:srgbClr val="FFFFFF">
                  <a:shade val="51000"/>
                  <a:satMod val="130000"/>
                </a:srgbClr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8414650" y="3298616"/>
            <a:ext cx="17049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7874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写作步骤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5355537" y="2990641"/>
            <a:ext cx="1643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1790012" y="2650916"/>
            <a:ext cx="1785938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7874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多国语言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163325" y="493504"/>
            <a:ext cx="35496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7874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等插件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4938041" y="5887398"/>
            <a:ext cx="20002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defTabSz="7874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BibTeX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719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16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9" y="-96611"/>
            <a:ext cx="2332673" cy="18313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9621" y="771028"/>
            <a:ext cx="1487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私有云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6114" y="771028"/>
            <a:ext cx="76964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NoteExpress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私有云服务是为每一个机构客户单独使用而构建的，因而提供对数据、安全性和服务质量的最有效控制。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数据安全</a:t>
            </a:r>
          </a:p>
          <a:p>
            <a:pPr marL="266700"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虽然每个公有云的提供商都对外宣称，其服务在各方面都是非常安全，特别是对数据的管理。但对于科研机构用户而言，和科研有关的数据是机构的核心竞争力，是不能受到任何形式的威胁。而私有云在这方面是非常有优势的，因为它构建在机构的防火墙后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8222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17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19" y="-96611"/>
            <a:ext cx="2332673" cy="18313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9621" y="771028"/>
            <a:ext cx="1487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私有云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56114" y="640401"/>
            <a:ext cx="75515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2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服务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质量</a:t>
            </a:r>
          </a:p>
          <a:p>
            <a:pPr marL="266700" indent="304800">
              <a:lnSpc>
                <a:spcPct val="125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因为私有云一般在防火墙之后，而不是在某一个遥远的数据中心，所以当机构用户访问基于私有云的服务时，服务的质量会非常稳定，不会受到网络不稳定的影响。</a:t>
            </a:r>
          </a:p>
          <a:p>
            <a:pPr marL="342900" lvl="0" indent="-342900">
              <a:lnSpc>
                <a:spcPct val="12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存储</a:t>
            </a:r>
          </a:p>
          <a:p>
            <a:pPr marL="266700" indent="304800">
              <a:lnSpc>
                <a:spcPct val="125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私有云一般由机构自己的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IT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部门进行管理和维护，可以随之根据使用情况调整存储空间。</a:t>
            </a:r>
          </a:p>
          <a:p>
            <a:pPr marL="342900" lvl="0" indent="-342900">
              <a:lnSpc>
                <a:spcPct val="125000"/>
              </a:lnSpc>
              <a:spcAft>
                <a:spcPts val="0"/>
              </a:spcAft>
              <a:buFont typeface="Wingdings" panose="05000000000000000000" pitchFamily="2" charset="2"/>
              <a:buChar char=""/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多终端</a:t>
            </a:r>
          </a:p>
          <a:p>
            <a:pPr marL="266700" indent="266700">
              <a:lnSpc>
                <a:spcPct val="125000"/>
              </a:lnSpc>
              <a:spcAft>
                <a:spcPts val="0"/>
              </a:spcAft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通过使用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NoteExpress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私有云服务，无论您在家、图书馆还是办公室，随时随地可以通过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NoteExpress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客户端浏览和编辑您的文献数据。</a:t>
            </a:r>
          </a:p>
        </p:txBody>
      </p:sp>
    </p:spTree>
    <p:extLst>
      <p:ext uri="{BB962C8B-B14F-4D97-AF65-F5344CB8AC3E}">
        <p14:creationId xmlns:p14="http://schemas.microsoft.com/office/powerpoint/2010/main" val="1003163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202550"/>
              </p:ext>
            </p:extLst>
          </p:nvPr>
        </p:nvGraphicFramePr>
        <p:xfrm>
          <a:off x="2292034" y="1569312"/>
          <a:ext cx="7021784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18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t="16475" r="26059" b="11523"/>
          <a:stretch/>
        </p:blipFill>
        <p:spPr>
          <a:xfrm>
            <a:off x="2988854" y="3877991"/>
            <a:ext cx="316048" cy="54843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265ED-B9C5-4CC5-9057-EF2B4477B50A}" type="datetime1">
              <a:rPr lang="zh-CN" altLang="en-US" smtClean="0"/>
              <a:t>2013/9/2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398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89757" y="2796659"/>
            <a:ext cx="4539844" cy="1400530"/>
          </a:xfrm>
        </p:spPr>
        <p:txBody>
          <a:bodyPr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pres?slideindex=1&amp;slidetitle="/>
              </a:rPr>
              <a:t>功能演示</a:t>
            </a:r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69112-C820-4B38-B9AB-4A563BB2CB0E}" type="datetime1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940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F812E-A1F1-46B7-851B-6751926D9164}" type="datetime1">
              <a:rPr lang="zh-CN" altLang="en-US" smtClean="0"/>
              <a:t>2013/9/2</a:t>
            </a:fld>
            <a:endParaRPr lang="zh-CN" altLang="en-US" dirty="0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638280" y="2664823"/>
            <a:ext cx="8825658" cy="104140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base">
              <a:spcAft>
                <a:spcPct val="0"/>
              </a:spcAft>
            </a:pPr>
            <a:r>
              <a:rPr lang="en-US" altLang="zh-CN" sz="5400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NoteExpress</a:t>
            </a:r>
            <a:r>
              <a:rPr lang="zh-CN" altLang="en-US" sz="5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文献管理软件</a:t>
            </a:r>
            <a:endParaRPr lang="zh-CN" altLang="en-US" sz="5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2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004079"/>
              </p:ext>
            </p:extLst>
          </p:nvPr>
        </p:nvGraphicFramePr>
        <p:xfrm>
          <a:off x="2292034" y="1569312"/>
          <a:ext cx="7021784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20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t="16475" r="26059" b="11523"/>
          <a:stretch/>
        </p:blipFill>
        <p:spPr>
          <a:xfrm>
            <a:off x="2623094" y="4844643"/>
            <a:ext cx="316048" cy="54843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91F74-A58C-41B8-998E-41B733B9512D}" type="datetime1">
              <a:rPr lang="zh-CN" altLang="en-US" smtClean="0"/>
              <a:t>2013/9/2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91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提纲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6438417"/>
              </p:ext>
            </p:extLst>
          </p:nvPr>
        </p:nvGraphicFramePr>
        <p:xfrm>
          <a:off x="2292034" y="1569312"/>
          <a:ext cx="7021784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3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t="16475" r="26059" b="11523"/>
          <a:stretch/>
        </p:blipFill>
        <p:spPr>
          <a:xfrm>
            <a:off x="2596969" y="1944688"/>
            <a:ext cx="316048" cy="548436"/>
          </a:xfrm>
          <a:prstGeom prst="rect">
            <a:avLst/>
          </a:prstGeom>
        </p:spPr>
      </p:pic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F812E-A1F1-46B7-851B-6751926D9164}" type="datetime1">
              <a:rPr lang="zh-CN" altLang="en-US" smtClean="0"/>
              <a:t>2013/9/2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0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4</a:t>
            </a:fld>
            <a:endParaRPr lang="zh-CN" altLang="en-US"/>
          </a:p>
        </p:txBody>
      </p:sp>
      <p:pic>
        <p:nvPicPr>
          <p:cNvPr id="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96" y="1118053"/>
            <a:ext cx="5564818" cy="4485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33" y="3682075"/>
            <a:ext cx="3708207" cy="254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333" y="579954"/>
            <a:ext cx="3708207" cy="278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6891A-8FDD-400F-AEFE-312F93942595}" type="datetime1">
              <a:rPr lang="zh-CN" altLang="en-US" smtClean="0"/>
              <a:t>2013/9/2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47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D2693-AC63-4671-B8FB-FB0472B072A5}" type="datetime1">
              <a:rPr lang="zh-CN" altLang="en-US" smtClean="0"/>
              <a:t>2013/9/2</a:t>
            </a:fld>
            <a:endParaRPr lang="zh-CN" altLang="en-US"/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530" y="3472515"/>
            <a:ext cx="3710650" cy="278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530" y="493753"/>
            <a:ext cx="3708010" cy="278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59" y="1229876"/>
            <a:ext cx="5564818" cy="4485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0018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E667-E8D3-4832-B986-A3650BF93287}" type="datetime1">
              <a:rPr lang="zh-CN" altLang="en-US" smtClean="0"/>
              <a:t>2013/9/2</a:t>
            </a:fld>
            <a:endParaRPr lang="zh-CN" altLang="en-US"/>
          </a:p>
        </p:txBody>
      </p:sp>
      <p:pic>
        <p:nvPicPr>
          <p:cNvPr id="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907" y="295729"/>
            <a:ext cx="6335712" cy="638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云形标注 6"/>
          <p:cNvSpPr/>
          <p:nvPr/>
        </p:nvSpPr>
        <p:spPr>
          <a:xfrm>
            <a:off x="2165712" y="835820"/>
            <a:ext cx="3311525" cy="1223962"/>
          </a:xfrm>
          <a:prstGeom prst="cloudCallout">
            <a:avLst>
              <a:gd name="adj1" fmla="val 55509"/>
              <a:gd name="adj2" fmla="val 47307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bg2">
                <a:lumMod val="60000"/>
                <a:lumOff val="40000"/>
                <a:alpha val="4000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Where is it</a:t>
            </a:r>
            <a:r>
              <a:rPr lang="zh-CN" altLang="en-US" sz="280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365812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EE667-E8D3-4832-B986-A3650BF93287}" type="datetime1">
              <a:rPr lang="zh-CN" altLang="en-US" smtClean="0"/>
              <a:t>2013/9/2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69" y="679572"/>
            <a:ext cx="8923809" cy="5495238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277438" y="4950848"/>
            <a:ext cx="3311525" cy="1223962"/>
          </a:xfrm>
          <a:prstGeom prst="cloudCallout">
            <a:avLst>
              <a:gd name="adj1" fmla="val 42097"/>
              <a:gd name="adj2" fmla="val -95706"/>
            </a:avLst>
          </a:prstGeom>
          <a:solidFill>
            <a:srgbClr val="92D050"/>
          </a:solidFill>
          <a:ln>
            <a:noFill/>
          </a:ln>
          <a:effectLst>
            <a:glow rad="228600">
              <a:srgbClr val="92D050">
                <a:alpha val="40000"/>
              </a:srgb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800" dirty="0" smtClean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It’s here</a:t>
            </a:r>
            <a:r>
              <a:rPr lang="zh-CN" altLang="en-US" sz="2800" dirty="0">
                <a:solidFill>
                  <a:schemeClr val="tx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3682605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提纲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853295"/>
              </p:ext>
            </p:extLst>
          </p:nvPr>
        </p:nvGraphicFramePr>
        <p:xfrm>
          <a:off x="2292034" y="1569312"/>
          <a:ext cx="7021784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44" t="16475" r="26059" b="11523"/>
          <a:stretch/>
        </p:blipFill>
        <p:spPr>
          <a:xfrm>
            <a:off x="2975792" y="2911339"/>
            <a:ext cx="316048" cy="54843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C86F-1F20-4DCC-9684-FD5E7015E3F4}" type="datetime1">
              <a:rPr lang="zh-CN" altLang="en-US" smtClean="0"/>
              <a:t>2013/9/2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9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6689413"/>
              </p:ext>
            </p:extLst>
          </p:nvPr>
        </p:nvGraphicFramePr>
        <p:xfrm>
          <a:off x="766579" y="496388"/>
          <a:ext cx="10424160" cy="5786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5BD8E-6D5D-4C5C-B217-5C8DCE8C0C21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65313-1D13-444E-80BA-D7238541BEB9}" type="datetime1">
              <a:rPr lang="zh-CN" altLang="en-US" smtClean="0"/>
              <a:t>2013/9/2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893" y="2320018"/>
            <a:ext cx="2724559" cy="213905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133701" y="3304367"/>
            <a:ext cx="1737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混合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2747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离子">
  <a:themeElements>
    <a:clrScheme name="离子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离子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离子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165</TotalTime>
  <Words>451</Words>
  <Application>Microsoft Office PowerPoint</Application>
  <PresentationFormat>宽屏</PresentationFormat>
  <Paragraphs>125</Paragraphs>
  <Slides>20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 Unicode MS</vt:lpstr>
      <vt:lpstr>华文细黑</vt:lpstr>
      <vt:lpstr>宋体</vt:lpstr>
      <vt:lpstr>微软雅黑</vt:lpstr>
      <vt:lpstr>Arial</vt:lpstr>
      <vt:lpstr>Calibri</vt:lpstr>
      <vt:lpstr>Century Gothic</vt:lpstr>
      <vt:lpstr>Times New Roman</vt:lpstr>
      <vt:lpstr>Wingdings</vt:lpstr>
      <vt:lpstr>Wingdings 3</vt:lpstr>
      <vt:lpstr>离子</vt:lpstr>
      <vt:lpstr>Microsoft Excel 97-2003 工作表</vt:lpstr>
      <vt:lpstr>PowerPoint 演示文稿</vt:lpstr>
      <vt:lpstr>PowerPoint 演示文稿</vt:lpstr>
      <vt:lpstr>提纲</vt:lpstr>
      <vt:lpstr>PowerPoint 演示文稿</vt:lpstr>
      <vt:lpstr>PowerPoint 演示文稿</vt:lpstr>
      <vt:lpstr>PowerPoint 演示文稿</vt:lpstr>
      <vt:lpstr>PowerPoint 演示文稿</vt:lpstr>
      <vt:lpstr>提纲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提纲</vt:lpstr>
      <vt:lpstr>功能演示</vt:lpstr>
      <vt:lpstr>提纲</vt:lpstr>
    </vt:vector>
  </TitlesOfParts>
  <Company>北京爱琴海乐之技术有限公司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Shuai Wu</dc:creator>
  <cp:lastModifiedBy>Shuai Wu</cp:lastModifiedBy>
  <cp:revision>22</cp:revision>
  <dcterms:created xsi:type="dcterms:W3CDTF">2013-03-14T06:53:32Z</dcterms:created>
  <dcterms:modified xsi:type="dcterms:W3CDTF">2013-09-02T08:25:49Z</dcterms:modified>
</cp:coreProperties>
</file>