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304" r:id="rId3"/>
    <p:sldId id="294" r:id="rId4"/>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95" r:id="rId21"/>
    <p:sldId id="296" r:id="rId22"/>
    <p:sldId id="297" r:id="rId23"/>
    <p:sldId id="298" r:id="rId24"/>
    <p:sldId id="299" r:id="rId25"/>
    <p:sldId id="300" r:id="rId26"/>
    <p:sldId id="301" r:id="rId27"/>
    <p:sldId id="302" r:id="rId28"/>
    <p:sldId id="303"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128" y="96"/>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2013/5/27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600"/>
            </a:lvl1p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2013/5/27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lvl1pPr>
              <a:defRPr sz="3600"/>
            </a:lvl1pPr>
          </a:lstStyle>
          <a:p>
            <a:r>
              <a:rPr lang="zh-CN" altLang="en-US" dirty="0" smtClean="0"/>
              <a:t>单击此处编辑母版标题样式</a:t>
            </a:r>
            <a:endParaRPr lang="zh-CN" altLang="en-US" dirty="0"/>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2013/5/27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lvl1pPr>
              <a:defRPr/>
            </a:lvl1pPr>
          </a:lstStyle>
          <a:p>
            <a:r>
              <a:rPr lang="en-US" altLang="zh-CN" smtClean="0"/>
              <a:t>Click to edit Master title style</a:t>
            </a:r>
            <a:endParaRPr lang="en-US" altLang="zh-CN"/>
          </a:p>
        </p:txBody>
      </p:sp>
      <p:sp>
        <p:nvSpPr>
          <p:cNvPr id="2051" name="Rectangle 3"/>
          <p:cNvSpPr>
            <a:spLocks noGrp="1" noChangeArrowheads="1"/>
          </p:cNvSpPr>
          <p:nvPr>
            <p:ph type="subTitle" idx="1"/>
          </p:nvPr>
        </p:nvSpPr>
        <p:spPr>
          <a:xfrm>
            <a:off x="0" y="1295400"/>
            <a:ext cx="9144000" cy="685800"/>
          </a:xfrm>
        </p:spPr>
        <p:txBody>
          <a:bodyPr/>
          <a:lstStyle>
            <a:lvl1pPr marL="0" indent="0" algn="ctr">
              <a:buFontTx/>
              <a:buNone/>
              <a:defRPr/>
            </a:lvl1pPr>
          </a:lstStyle>
          <a:p>
            <a:r>
              <a:rPr lang="en-US" altLang="zh-CN" smtClean="0"/>
              <a:t>Click to edit Master subtitle style</a:t>
            </a:r>
            <a:endParaRPr lang="en-US" altLang="zh-CN"/>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AC5ED52-03F2-48A9-804B-CC9417625CA3}" type="slidenum">
              <a:rPr lang="zh-CN" altLang="en-US"/>
              <a:pPr>
                <a:defRPr/>
              </a:pPr>
              <a:t>‹#›</a:t>
            </a:fld>
            <a:endParaRPr lang="en-US" altLang="zh-CN"/>
          </a:p>
        </p:txBody>
      </p:sp>
    </p:spTree>
    <p:extLst>
      <p:ext uri="{BB962C8B-B14F-4D97-AF65-F5344CB8AC3E}">
        <p14:creationId xmlns:p14="http://schemas.microsoft.com/office/powerpoint/2010/main" val="1414809818"/>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1_bod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6"/>
          <p:cNvSpPr/>
          <p:nvPr/>
        </p:nvSpPr>
        <p:spPr>
          <a:xfrm>
            <a:off x="0" y="0"/>
            <a:ext cx="9144000" cy="6858000"/>
          </a:xfrm>
          <a:prstGeom prst="rect">
            <a:avLst/>
          </a:prstGeom>
          <a:solidFill>
            <a:schemeClr val="bg1">
              <a:alpha val="9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3300">
              <a:solidFill>
                <a:srgbClr val="FFFFFF"/>
              </a:solidFill>
              <a:ea typeface="宋体" pitchFamily="2" charset="-122"/>
            </a:endParaRPr>
          </a:p>
        </p:txBody>
      </p:sp>
      <p:sp>
        <p:nvSpPr>
          <p:cNvPr id="5" name="TextBox 4"/>
          <p:cNvSpPr txBox="1">
            <a:spLocks noChangeArrowheads="1"/>
          </p:cNvSpPr>
          <p:nvPr/>
        </p:nvSpPr>
        <p:spPr bwMode="auto">
          <a:xfrm>
            <a:off x="5715000" y="6429375"/>
            <a:ext cx="3714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300">
                <a:solidFill>
                  <a:srgbClr val="FF3300"/>
                </a:solidFill>
                <a:latin typeface="Arial" pitchFamily="34" charset="0"/>
                <a:ea typeface="宋体" pitchFamily="2" charset="-122"/>
              </a:defRPr>
            </a:lvl1pPr>
            <a:lvl2pPr marL="742950" indent="-285750" eaLnBrk="0" hangingPunct="0">
              <a:defRPr sz="3300">
                <a:solidFill>
                  <a:srgbClr val="FF3300"/>
                </a:solidFill>
                <a:latin typeface="Arial" pitchFamily="34" charset="0"/>
                <a:ea typeface="宋体" pitchFamily="2" charset="-122"/>
              </a:defRPr>
            </a:lvl2pPr>
            <a:lvl3pPr marL="1143000" indent="-228600" eaLnBrk="0" hangingPunct="0">
              <a:defRPr sz="3300">
                <a:solidFill>
                  <a:srgbClr val="FF3300"/>
                </a:solidFill>
                <a:latin typeface="Arial" pitchFamily="34" charset="0"/>
                <a:ea typeface="宋体" pitchFamily="2" charset="-122"/>
              </a:defRPr>
            </a:lvl3pPr>
            <a:lvl4pPr marL="1600200" indent="-228600" eaLnBrk="0" hangingPunct="0">
              <a:defRPr sz="3300">
                <a:solidFill>
                  <a:srgbClr val="FF3300"/>
                </a:solidFill>
                <a:latin typeface="Arial" pitchFamily="34" charset="0"/>
                <a:ea typeface="宋体" pitchFamily="2" charset="-122"/>
              </a:defRPr>
            </a:lvl4pPr>
            <a:lvl5pPr marL="2057400" indent="-228600" eaLnBrk="0" hangingPunct="0">
              <a:defRPr sz="3300">
                <a:solidFill>
                  <a:srgbClr val="FF3300"/>
                </a:solidFill>
                <a:latin typeface="Arial" pitchFamily="34" charset="0"/>
                <a:ea typeface="宋体" pitchFamily="2" charset="-122"/>
              </a:defRPr>
            </a:lvl5pPr>
            <a:lvl6pPr marL="2514600" indent="-228600" eaLnBrk="0" fontAlgn="base" hangingPunct="0">
              <a:spcBef>
                <a:spcPct val="0"/>
              </a:spcBef>
              <a:spcAft>
                <a:spcPct val="0"/>
              </a:spcAft>
              <a:defRPr sz="3300">
                <a:solidFill>
                  <a:srgbClr val="FF3300"/>
                </a:solidFill>
                <a:latin typeface="Arial" pitchFamily="34" charset="0"/>
                <a:ea typeface="宋体" pitchFamily="2" charset="-122"/>
              </a:defRPr>
            </a:lvl6pPr>
            <a:lvl7pPr marL="2971800" indent="-228600" eaLnBrk="0" fontAlgn="base" hangingPunct="0">
              <a:spcBef>
                <a:spcPct val="0"/>
              </a:spcBef>
              <a:spcAft>
                <a:spcPct val="0"/>
              </a:spcAft>
              <a:defRPr sz="3300">
                <a:solidFill>
                  <a:srgbClr val="FF3300"/>
                </a:solidFill>
                <a:latin typeface="Arial" pitchFamily="34" charset="0"/>
                <a:ea typeface="宋体" pitchFamily="2" charset="-122"/>
              </a:defRPr>
            </a:lvl7pPr>
            <a:lvl8pPr marL="3429000" indent="-228600" eaLnBrk="0" fontAlgn="base" hangingPunct="0">
              <a:spcBef>
                <a:spcPct val="0"/>
              </a:spcBef>
              <a:spcAft>
                <a:spcPct val="0"/>
              </a:spcAft>
              <a:defRPr sz="3300">
                <a:solidFill>
                  <a:srgbClr val="FF3300"/>
                </a:solidFill>
                <a:latin typeface="Arial" pitchFamily="34" charset="0"/>
                <a:ea typeface="宋体" pitchFamily="2" charset="-122"/>
              </a:defRPr>
            </a:lvl8pPr>
            <a:lvl9pPr marL="3886200" indent="-228600" eaLnBrk="0" fontAlgn="base" hangingPunct="0">
              <a:spcBef>
                <a:spcPct val="0"/>
              </a:spcBef>
              <a:spcAft>
                <a:spcPct val="0"/>
              </a:spcAft>
              <a:defRPr sz="3300">
                <a:solidFill>
                  <a:srgbClr val="FF3300"/>
                </a:solidFill>
                <a:latin typeface="Arial" pitchFamily="34" charset="0"/>
                <a:ea typeface="宋体" pitchFamily="2" charset="-122"/>
              </a:defRPr>
            </a:lvl9pPr>
          </a:lstStyle>
          <a:p>
            <a:pPr eaLnBrk="1" fontAlgn="base" hangingPunct="1">
              <a:spcBef>
                <a:spcPct val="0"/>
              </a:spcBef>
              <a:spcAft>
                <a:spcPct val="0"/>
              </a:spcAft>
              <a:defRPr/>
            </a:pPr>
            <a:r>
              <a:rPr lang="zh-CN" altLang="en-US" sz="1400" dirty="0" smtClean="0">
                <a:solidFill>
                  <a:srgbClr val="001D3A"/>
                </a:solidFill>
                <a:ea typeface="华文细黑" pitchFamily="2" charset="-122"/>
                <a:cs typeface="Arial" pitchFamily="34" charset="0"/>
              </a:rPr>
              <a:t>版权所有</a:t>
            </a:r>
            <a:r>
              <a:rPr lang="en-US" altLang="en-US" sz="1400" dirty="0" smtClean="0">
                <a:solidFill>
                  <a:srgbClr val="001D3A"/>
                </a:solidFill>
                <a:ea typeface="华文细黑" pitchFamily="2" charset="-122"/>
                <a:cs typeface="Arial" pitchFamily="34" charset="0"/>
              </a:rPr>
              <a:t>©</a:t>
            </a:r>
            <a:r>
              <a:rPr lang="en-US" altLang="zh-CN" sz="1400" dirty="0" smtClean="0">
                <a:solidFill>
                  <a:srgbClr val="001D3A"/>
                </a:solidFill>
                <a:ea typeface="华文细黑" pitchFamily="2" charset="-122"/>
                <a:cs typeface="Arial" pitchFamily="34" charset="0"/>
              </a:rPr>
              <a:t>2003-2012 </a:t>
            </a:r>
            <a:r>
              <a:rPr lang="zh-CN" altLang="en-US" sz="1400" dirty="0" smtClean="0">
                <a:solidFill>
                  <a:srgbClr val="001D3A"/>
                </a:solidFill>
                <a:ea typeface="华文细黑" pitchFamily="2" charset="-122"/>
                <a:cs typeface="Arial" pitchFamily="34" charset="0"/>
              </a:rPr>
              <a:t>北京爱琴海乐之</a:t>
            </a:r>
            <a:endParaRPr lang="zh-CN" altLang="en-US" dirty="0" smtClean="0">
              <a:ea typeface="华文细黑" pitchFamily="2" charset="-122"/>
              <a:cs typeface="Arial" pitchFamily="34" charset="0"/>
            </a:endParaRPr>
          </a:p>
        </p:txBody>
      </p:sp>
      <p:pic>
        <p:nvPicPr>
          <p:cNvPr id="6" name="Picture 4" descr="NE_Logo"/>
          <p:cNvPicPr>
            <a:picLocks noChangeAspect="1" noChangeArrowheads="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36021"/>
          <a:stretch>
            <a:fillRect/>
          </a:stretch>
        </p:blipFill>
        <p:spPr bwMode="auto">
          <a:xfrm>
            <a:off x="-142875" y="6286500"/>
            <a:ext cx="12858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NE_Logo"/>
          <p:cNvPicPr>
            <a:picLocks noChangeAspect="1" noChangeArrowheads="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63979"/>
          <a:stretch>
            <a:fillRect/>
          </a:stretch>
        </p:blipFill>
        <p:spPr bwMode="auto">
          <a:xfrm>
            <a:off x="714375" y="6357938"/>
            <a:ext cx="1957388"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2"/>
          <p:cNvSpPr>
            <a:spLocks noGrp="1" noChangeArrowheads="1"/>
          </p:cNvSpPr>
          <p:nvPr>
            <p:ph type="ctrTitle"/>
          </p:nvPr>
        </p:nvSpPr>
        <p:spPr>
          <a:xfrm>
            <a:off x="357158" y="142852"/>
            <a:ext cx="8429684" cy="1000148"/>
          </a:xfrm>
        </p:spPr>
        <p:txBody>
          <a:bodyPr/>
          <a:lstStyle>
            <a:lvl1pPr algn="l">
              <a:defRPr>
                <a:solidFill>
                  <a:srgbClr val="001D3A"/>
                </a:solidFill>
                <a:latin typeface="Arial" pitchFamily="34" charset="0"/>
                <a:ea typeface="黑体" pitchFamily="2" charset="-122"/>
                <a:cs typeface="Arial" pitchFamily="34" charset="0"/>
              </a:defRPr>
            </a:lvl1pPr>
          </a:lstStyle>
          <a:p>
            <a:r>
              <a:rPr lang="en-US" altLang="zh-CN" smtClean="0"/>
              <a:t>Click to edit Master title style</a:t>
            </a:r>
            <a:endParaRPr lang="en-US" altLang="zh-CN" dirty="0"/>
          </a:p>
        </p:txBody>
      </p:sp>
      <p:sp>
        <p:nvSpPr>
          <p:cNvPr id="2051" name="Rectangle 3"/>
          <p:cNvSpPr>
            <a:spLocks noGrp="1" noChangeArrowheads="1"/>
          </p:cNvSpPr>
          <p:nvPr>
            <p:ph type="subTitle" idx="1"/>
          </p:nvPr>
        </p:nvSpPr>
        <p:spPr>
          <a:xfrm>
            <a:off x="357158" y="1142984"/>
            <a:ext cx="8429684" cy="5214974"/>
          </a:xfrm>
        </p:spPr>
        <p:txBody>
          <a:bodyPr/>
          <a:lstStyle>
            <a:lvl1pPr marL="0" indent="0" algn="l">
              <a:buFontTx/>
              <a:buNone/>
              <a:defRPr baseline="0">
                <a:solidFill>
                  <a:srgbClr val="001D3A"/>
                </a:solidFill>
                <a:latin typeface="Arial" pitchFamily="34" charset="0"/>
                <a:ea typeface="华文细黑" pitchFamily="2" charset="-122"/>
                <a:cs typeface="Arial" pitchFamily="34" charset="0"/>
              </a:defRPr>
            </a:lvl1pPr>
          </a:lstStyle>
          <a:p>
            <a:r>
              <a:rPr lang="en-US" altLang="zh-CN" smtClean="0"/>
              <a:t>Click to edit Master subtitle style</a:t>
            </a:r>
            <a:endParaRPr lang="en-US" altLang="zh-CN" dirty="0"/>
          </a:p>
        </p:txBody>
      </p:sp>
    </p:spTree>
    <p:extLst>
      <p:ext uri="{BB962C8B-B14F-4D97-AF65-F5344CB8AC3E}">
        <p14:creationId xmlns:p14="http://schemas.microsoft.com/office/powerpoint/2010/main" val="2416173557"/>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9368DCD-BC0F-4C7E-AA05-8D7E8E83A750}" type="slidenum">
              <a:rPr lang="zh-CN" altLang="en-US"/>
              <a:pPr>
                <a:defRPr/>
              </a:pPr>
              <a:t>‹#›</a:t>
            </a:fld>
            <a:endParaRPr lang="en-US" altLang="zh-CN"/>
          </a:p>
        </p:txBody>
      </p:sp>
    </p:spTree>
    <p:extLst>
      <p:ext uri="{BB962C8B-B14F-4D97-AF65-F5344CB8AC3E}">
        <p14:creationId xmlns:p14="http://schemas.microsoft.com/office/powerpoint/2010/main" val="3078439135"/>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4AA5AF4-A7E4-435C-8D08-E23F04A4F0C6}" type="slidenum">
              <a:rPr lang="zh-CN" altLang="en-US"/>
              <a:pPr>
                <a:defRPr/>
              </a:pPr>
              <a:t>‹#›</a:t>
            </a:fld>
            <a:endParaRPr lang="en-US" altLang="zh-CN"/>
          </a:p>
        </p:txBody>
      </p:sp>
    </p:spTree>
    <p:extLst>
      <p:ext uri="{BB962C8B-B14F-4D97-AF65-F5344CB8AC3E}">
        <p14:creationId xmlns:p14="http://schemas.microsoft.com/office/powerpoint/2010/main" val="5048167"/>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3048000" y="1600200"/>
            <a:ext cx="29718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172200" y="1600200"/>
            <a:ext cx="29718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168104A-383D-41B2-A977-534BD9FAB13F}" type="slidenum">
              <a:rPr lang="zh-CN" altLang="en-US"/>
              <a:pPr>
                <a:defRPr/>
              </a:pPr>
              <a:t>‹#›</a:t>
            </a:fld>
            <a:endParaRPr lang="en-US" altLang="zh-CN"/>
          </a:p>
        </p:txBody>
      </p:sp>
    </p:spTree>
    <p:extLst>
      <p:ext uri="{BB962C8B-B14F-4D97-AF65-F5344CB8AC3E}">
        <p14:creationId xmlns:p14="http://schemas.microsoft.com/office/powerpoint/2010/main" val="311357281"/>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408C7819-45BE-4B6F-A66B-5286C6A8FBB3}" type="slidenum">
              <a:rPr lang="zh-CN" altLang="en-US"/>
              <a:pPr>
                <a:defRPr/>
              </a:pPr>
              <a:t>‹#›</a:t>
            </a:fld>
            <a:endParaRPr lang="en-US" altLang="zh-CN"/>
          </a:p>
        </p:txBody>
      </p:sp>
    </p:spTree>
    <p:extLst>
      <p:ext uri="{BB962C8B-B14F-4D97-AF65-F5344CB8AC3E}">
        <p14:creationId xmlns:p14="http://schemas.microsoft.com/office/powerpoint/2010/main" val="3207947931"/>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A7F25158-F73F-4CC1-9DDF-0B381EB94DC6}" type="slidenum">
              <a:rPr lang="zh-CN" altLang="en-US"/>
              <a:pPr>
                <a:defRPr/>
              </a:pPr>
              <a:t>‹#›</a:t>
            </a:fld>
            <a:endParaRPr lang="en-US" altLang="zh-CN"/>
          </a:p>
        </p:txBody>
      </p:sp>
    </p:spTree>
    <p:extLst>
      <p:ext uri="{BB962C8B-B14F-4D97-AF65-F5344CB8AC3E}">
        <p14:creationId xmlns:p14="http://schemas.microsoft.com/office/powerpoint/2010/main" val="3916195242"/>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AD9773D1-E8C8-48C0-A14F-BF2E9EFFB8D8}" type="slidenum">
              <a:rPr lang="zh-CN" altLang="en-US"/>
              <a:pPr>
                <a:defRPr/>
              </a:pPr>
              <a:t>‹#›</a:t>
            </a:fld>
            <a:endParaRPr lang="en-US" altLang="zh-CN"/>
          </a:p>
        </p:txBody>
      </p:sp>
    </p:spTree>
    <p:extLst>
      <p:ext uri="{BB962C8B-B14F-4D97-AF65-F5344CB8AC3E}">
        <p14:creationId xmlns:p14="http://schemas.microsoft.com/office/powerpoint/2010/main" val="1764664540"/>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60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2013/5/27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F4F4E9A1-FC1F-43B4-AC93-888E3E0EC8E3}" type="slidenum">
              <a:rPr lang="zh-CN" altLang="en-US"/>
              <a:pPr>
                <a:defRPr/>
              </a:pPr>
              <a:t>‹#›</a:t>
            </a:fld>
            <a:endParaRPr lang="en-US" altLang="zh-CN"/>
          </a:p>
        </p:txBody>
      </p:sp>
    </p:spTree>
    <p:extLst>
      <p:ext uri="{BB962C8B-B14F-4D97-AF65-F5344CB8AC3E}">
        <p14:creationId xmlns:p14="http://schemas.microsoft.com/office/powerpoint/2010/main" val="2131602834"/>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altLang="zh-CN" noProof="0" smtClean="0"/>
              <a:t>Click icon to add picture</a:t>
            </a:r>
            <a:endParaRPr lang="zh-CN" alt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ECC6C5EF-4EBC-4F43-B94E-A3F9C45DDD89}" type="slidenum">
              <a:rPr lang="zh-CN" altLang="en-US"/>
              <a:pPr>
                <a:defRPr/>
              </a:pPr>
              <a:t>‹#›</a:t>
            </a:fld>
            <a:endParaRPr lang="en-US" altLang="zh-CN"/>
          </a:p>
        </p:txBody>
      </p:sp>
    </p:spTree>
    <p:extLst>
      <p:ext uri="{BB962C8B-B14F-4D97-AF65-F5344CB8AC3E}">
        <p14:creationId xmlns:p14="http://schemas.microsoft.com/office/powerpoint/2010/main" val="3111098266"/>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1604D9C4-CBF5-4ED6-BE30-CA4B37D32B64}" type="slidenum">
              <a:rPr lang="zh-CN" altLang="en-US"/>
              <a:pPr>
                <a:defRPr/>
              </a:pPr>
              <a:t>‹#›</a:t>
            </a:fld>
            <a:endParaRPr lang="en-US" altLang="zh-CN"/>
          </a:p>
        </p:txBody>
      </p:sp>
    </p:spTree>
    <p:extLst>
      <p:ext uri="{BB962C8B-B14F-4D97-AF65-F5344CB8AC3E}">
        <p14:creationId xmlns:p14="http://schemas.microsoft.com/office/powerpoint/2010/main" val="3832769018"/>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5715000"/>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0" y="0"/>
            <a:ext cx="6705600" cy="5715000"/>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9300B23-7729-4880-AF24-FAEDCFC0B242}" type="slidenum">
              <a:rPr lang="zh-CN" altLang="en-US"/>
              <a:pPr>
                <a:defRPr/>
              </a:pPr>
              <a:t>‹#›</a:t>
            </a:fld>
            <a:endParaRPr lang="en-US" altLang="zh-CN"/>
          </a:p>
        </p:txBody>
      </p:sp>
    </p:spTree>
    <p:extLst>
      <p:ext uri="{BB962C8B-B14F-4D97-AF65-F5344CB8AC3E}">
        <p14:creationId xmlns:p14="http://schemas.microsoft.com/office/powerpoint/2010/main" val="989777603"/>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3"/>
            <a:ext cx="7793037" cy="1462087"/>
          </a:xfrm>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486C609C-6714-4D33-858F-4674A1CE2FBF}" type="slidenum">
              <a:rPr lang="zh-CN" altLang="en-US"/>
              <a:pPr>
                <a:defRPr/>
              </a:pPr>
              <a:t>‹#›</a:t>
            </a:fld>
            <a:endParaRPr lang="en-US" altLang="zh-CN"/>
          </a:p>
        </p:txBody>
      </p:sp>
    </p:spTree>
    <p:extLst>
      <p:ext uri="{BB962C8B-B14F-4D97-AF65-F5344CB8AC3E}">
        <p14:creationId xmlns:p14="http://schemas.microsoft.com/office/powerpoint/2010/main" val="2384966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2013/5/27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600"/>
            </a:lvl1p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2013/5/27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600"/>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2013/5/27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600"/>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530820CF-B880-4189-942D-D702A7CBA730}" type="datetimeFigureOut">
              <a:rPr lang="zh-CN" altLang="en-US" smtClean="0"/>
              <a:t>2013/5/27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2013/5/27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2013/5/27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2013/5/27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2013/5/27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36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3048000" y="1600200"/>
            <a:ext cx="60960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imes New Roman" charset="0"/>
                <a:ea typeface="宋体" charset="-122"/>
              </a:defRPr>
            </a:lvl1pPr>
          </a:lstStyle>
          <a:p>
            <a:pPr fontAlgn="base">
              <a:spcBef>
                <a:spcPct val="0"/>
              </a:spcBef>
              <a:spcAft>
                <a:spcPct val="0"/>
              </a:spcAft>
              <a:defRPr/>
            </a:pPr>
            <a:endParaRPr lang="en-US" altLang="zh-CN">
              <a:solidFill>
                <a:srgbClr val="FF33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imes New Roman" charset="0"/>
                <a:ea typeface="宋体" charset="-122"/>
              </a:defRPr>
            </a:lvl1pPr>
          </a:lstStyle>
          <a:p>
            <a:pPr fontAlgn="base">
              <a:spcBef>
                <a:spcPct val="0"/>
              </a:spcBef>
              <a:spcAft>
                <a:spcPct val="0"/>
              </a:spcAft>
              <a:defRPr/>
            </a:pPr>
            <a:endParaRPr lang="en-US" altLang="zh-CN">
              <a:solidFill>
                <a:srgbClr val="FF33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charset="0"/>
                <a:ea typeface="宋体" charset="-122"/>
              </a:defRPr>
            </a:lvl1pPr>
          </a:lstStyle>
          <a:p>
            <a:pPr fontAlgn="base">
              <a:spcBef>
                <a:spcPct val="0"/>
              </a:spcBef>
              <a:spcAft>
                <a:spcPct val="0"/>
              </a:spcAft>
              <a:defRPr/>
            </a:pPr>
            <a:fld id="{56375D8C-6234-415C-8E7B-A23DF18CBC51}" type="slidenum">
              <a:rPr lang="zh-CN" altLang="en-US">
                <a:solidFill>
                  <a:srgbClr val="FF3300"/>
                </a:solidFill>
              </a:rPr>
              <a:pPr fontAlgn="base">
                <a:spcBef>
                  <a:spcPct val="0"/>
                </a:spcBef>
                <a:spcAft>
                  <a:spcPct val="0"/>
                </a:spcAft>
                <a:defRPr/>
              </a:pPr>
              <a:t>‹#›</a:t>
            </a:fld>
            <a:endParaRPr lang="en-US" altLang="zh-CN">
              <a:solidFill>
                <a:srgbClr val="FF3300"/>
              </a:solidFill>
            </a:endParaRPr>
          </a:p>
        </p:txBody>
      </p:sp>
    </p:spTree>
    <p:extLst>
      <p:ext uri="{BB962C8B-B14F-4D97-AF65-F5344CB8AC3E}">
        <p14:creationId xmlns:p14="http://schemas.microsoft.com/office/powerpoint/2010/main" val="533303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1" fontAlgn="base" hangingPunct="1">
        <a:spcBef>
          <a:spcPct val="0"/>
        </a:spcBef>
        <a:spcAft>
          <a:spcPct val="0"/>
        </a:spcAft>
        <a:defRPr sz="4400">
          <a:solidFill>
            <a:schemeClr val="tx2"/>
          </a:solidFill>
          <a:latin typeface="Times New Roman" charset="0"/>
        </a:defRPr>
      </a:lvl6pPr>
      <a:lvl7pPr marL="914400" algn="ctr" rtl="0" eaLnBrk="1" fontAlgn="base" hangingPunct="1">
        <a:spcBef>
          <a:spcPct val="0"/>
        </a:spcBef>
        <a:spcAft>
          <a:spcPct val="0"/>
        </a:spcAft>
        <a:defRPr sz="4400">
          <a:solidFill>
            <a:schemeClr val="tx2"/>
          </a:solidFill>
          <a:latin typeface="Times New Roman" charset="0"/>
        </a:defRPr>
      </a:lvl7pPr>
      <a:lvl8pPr marL="1371600" algn="ctr" rtl="0" eaLnBrk="1" fontAlgn="base" hangingPunct="1">
        <a:spcBef>
          <a:spcPct val="0"/>
        </a:spcBef>
        <a:spcAft>
          <a:spcPct val="0"/>
        </a:spcAft>
        <a:defRPr sz="4400">
          <a:solidFill>
            <a:schemeClr val="tx2"/>
          </a:solidFill>
          <a:latin typeface="Times New Roman" charset="0"/>
        </a:defRPr>
      </a:lvl8pPr>
      <a:lvl9pPr marL="1828800" algn="ctr" rtl="0" eaLnBrk="1" fontAlgn="base" hangingPunct="1">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NoteExpress&#36719;&#20214;&#22312;&#31185;&#25216;&#26597;&#26032;&#20013;&#30340;&#24212;&#29992;.pdf" TargetMode="External"/><Relationship Id="rId2" Type="http://schemas.openxmlformats.org/officeDocument/2006/relationships/hyperlink" Target="NoteExpress&#31649;&#29702;&#36719;&#20214;&#22312;&#22270;&#20070;&#39302;&#23450;&#39064;&#26381;&#21153;&#20013;&#30340;&#24212;&#29992;.pdf" TargetMode="External"/><Relationship Id="rId1" Type="http://schemas.openxmlformats.org/officeDocument/2006/relationships/slideLayout" Target="../slideLayouts/slideLayout1.xml"/><Relationship Id="rId5" Type="http://schemas.openxmlformats.org/officeDocument/2006/relationships/hyperlink" Target="&#21033;&#29992;NoteExpress&#24314;&#31435;&#19987;&#39064;&#25991;&#29486;&#25968;&#25454;&#24211;&#30340;&#26041;&#27861;&#19982;&#25216;&#24039;.pdf" TargetMode="External"/><Relationship Id="rId4" Type="http://schemas.openxmlformats.org/officeDocument/2006/relationships/hyperlink" Target="NoteExpress&#22312;&#31185;&#25216;&#26597;&#26032;&#24037;&#20316;&#20013;&#30340;&#24212;&#29992;.pdf"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ctrTitle"/>
          </p:nvPr>
        </p:nvSpPr>
        <p:spPr>
          <a:xfrm>
            <a:off x="357188" y="142875"/>
            <a:ext cx="8429625" cy="1000125"/>
          </a:xfrm>
        </p:spPr>
        <p:txBody>
          <a:bodyPr/>
          <a:lstStyle/>
          <a:p>
            <a:pPr algn="l"/>
            <a:r>
              <a:rPr lang="zh-CN" altLang="en-US" dirty="0" smtClean="0">
                <a:ea typeface="黑体" pitchFamily="49" charset="-122"/>
              </a:rPr>
              <a:t>按手册讲解</a:t>
            </a:r>
          </a:p>
        </p:txBody>
      </p:sp>
      <p:sp>
        <p:nvSpPr>
          <p:cNvPr id="5" name="副标题 2"/>
          <p:cNvSpPr>
            <a:spLocks noGrp="1"/>
          </p:cNvSpPr>
          <p:nvPr>
            <p:ph type="subTitle" idx="1"/>
          </p:nvPr>
        </p:nvSpPr>
        <p:spPr>
          <a:xfrm>
            <a:off x="357188" y="1143000"/>
            <a:ext cx="8429625" cy="5214938"/>
          </a:xfrm>
        </p:spPr>
        <p:txBody>
          <a:bodyPr/>
          <a:lstStyle/>
          <a:p>
            <a:pPr algn="l"/>
            <a:r>
              <a:rPr lang="en-US" altLang="zh-CN" dirty="0" smtClean="0">
                <a:solidFill>
                  <a:schemeClr val="tx1"/>
                </a:solidFill>
              </a:rPr>
              <a:t>5</a:t>
            </a:r>
            <a:r>
              <a:rPr lang="zh-CN" altLang="en-US" dirty="0" smtClean="0">
                <a:solidFill>
                  <a:schemeClr val="tx1"/>
                </a:solidFill>
              </a:rPr>
              <a:t>分钟、即学即用</a:t>
            </a:r>
            <a:endParaRPr lang="en-US" altLang="zh-CN" dirty="0" smtClean="0">
              <a:solidFill>
                <a:schemeClr val="tx1"/>
              </a:solidFill>
            </a:endParaRPr>
          </a:p>
          <a:p>
            <a:pPr algn="l"/>
            <a:r>
              <a:rPr lang="zh-CN" altLang="en-US" dirty="0" smtClean="0">
                <a:solidFill>
                  <a:schemeClr val="tx1"/>
                </a:solidFill>
              </a:rPr>
              <a:t>延伸阅读：</a:t>
            </a:r>
            <a:endParaRPr lang="en-US" altLang="zh-CN" dirty="0" smtClean="0">
              <a:solidFill>
                <a:schemeClr val="tx1"/>
              </a:solidFill>
            </a:endParaRPr>
          </a:p>
          <a:p>
            <a:pPr algn="l"/>
            <a:r>
              <a:rPr lang="en-US" altLang="zh-CN" sz="2400" dirty="0" smtClean="0">
                <a:solidFill>
                  <a:schemeClr val="tx1"/>
                </a:solidFill>
                <a:hlinkClick r:id="rId2" action="ppaction://hlinkfile"/>
              </a:rPr>
              <a:t>《</a:t>
            </a:r>
            <a:r>
              <a:rPr lang="en-US" altLang="zh-CN" sz="2400" dirty="0" err="1" smtClean="0">
                <a:solidFill>
                  <a:schemeClr val="tx1"/>
                </a:solidFill>
                <a:hlinkClick r:id="rId2" action="ppaction://hlinkfile"/>
              </a:rPr>
              <a:t>NoteExpress</a:t>
            </a:r>
            <a:r>
              <a:rPr lang="zh-CN" altLang="en-US" sz="2400" dirty="0" smtClean="0">
                <a:solidFill>
                  <a:schemeClr val="tx1"/>
                </a:solidFill>
                <a:hlinkClick r:id="rId2" action="ppaction://hlinkfile"/>
              </a:rPr>
              <a:t>管理软件在图书馆定题服务中的应用</a:t>
            </a:r>
            <a:r>
              <a:rPr lang="en-US" altLang="zh-CN" sz="2400" dirty="0" smtClean="0">
                <a:solidFill>
                  <a:schemeClr val="tx1"/>
                </a:solidFill>
                <a:hlinkClick r:id="rId2" action="ppaction://hlinkfile"/>
              </a:rPr>
              <a:t>》</a:t>
            </a:r>
            <a:endParaRPr lang="en-US" altLang="zh-CN" sz="2400" dirty="0" smtClean="0">
              <a:solidFill>
                <a:schemeClr val="tx1"/>
              </a:solidFill>
            </a:endParaRPr>
          </a:p>
          <a:p>
            <a:pPr algn="l"/>
            <a:r>
              <a:rPr lang="en-US" altLang="zh-CN" sz="2400" dirty="0" smtClean="0">
                <a:solidFill>
                  <a:schemeClr val="tx1"/>
                </a:solidFill>
                <a:hlinkClick r:id="rId3" action="ppaction://hlinkfile"/>
              </a:rPr>
              <a:t>《</a:t>
            </a:r>
            <a:r>
              <a:rPr lang="en-US" altLang="zh-CN" sz="2400" dirty="0" err="1" smtClean="0">
                <a:solidFill>
                  <a:schemeClr val="tx1"/>
                </a:solidFill>
                <a:hlinkClick r:id="rId3" action="ppaction://hlinkfile"/>
              </a:rPr>
              <a:t>NoteExpress</a:t>
            </a:r>
            <a:r>
              <a:rPr lang="zh-CN" altLang="en-US" sz="2400" dirty="0" smtClean="0">
                <a:solidFill>
                  <a:schemeClr val="tx1"/>
                </a:solidFill>
                <a:hlinkClick r:id="rId3" action="ppaction://hlinkfile"/>
              </a:rPr>
              <a:t>软件在科技查新中的应用</a:t>
            </a:r>
            <a:r>
              <a:rPr lang="en-US" altLang="zh-CN" sz="2400" dirty="0" smtClean="0">
                <a:solidFill>
                  <a:schemeClr val="tx1"/>
                </a:solidFill>
                <a:hlinkClick r:id="rId3" action="ppaction://hlinkfile"/>
              </a:rPr>
              <a:t>》</a:t>
            </a:r>
            <a:endParaRPr lang="en-US" altLang="zh-CN" sz="2400" dirty="0" smtClean="0">
              <a:solidFill>
                <a:schemeClr val="tx1"/>
              </a:solidFill>
            </a:endParaRPr>
          </a:p>
          <a:p>
            <a:pPr algn="l"/>
            <a:r>
              <a:rPr lang="en-US" altLang="zh-CN" sz="2400" dirty="0" smtClean="0">
                <a:solidFill>
                  <a:schemeClr val="tx1"/>
                </a:solidFill>
                <a:hlinkClick r:id="rId4" action="ppaction://hlinkfile"/>
              </a:rPr>
              <a:t>《</a:t>
            </a:r>
            <a:r>
              <a:rPr lang="en-US" altLang="zh-CN" sz="2400" dirty="0" err="1" smtClean="0">
                <a:solidFill>
                  <a:schemeClr val="tx1"/>
                </a:solidFill>
                <a:hlinkClick r:id="rId4" action="ppaction://hlinkfile"/>
              </a:rPr>
              <a:t>NoteExpress</a:t>
            </a:r>
            <a:r>
              <a:rPr lang="zh-CN" altLang="en-US" sz="2400" dirty="0" smtClean="0">
                <a:solidFill>
                  <a:schemeClr val="tx1"/>
                </a:solidFill>
                <a:hlinkClick r:id="rId4" action="ppaction://hlinkfile"/>
              </a:rPr>
              <a:t>在科技查新工作中的应用</a:t>
            </a:r>
            <a:r>
              <a:rPr lang="en-US" altLang="zh-CN" sz="2400" dirty="0" smtClean="0">
                <a:solidFill>
                  <a:schemeClr val="tx1"/>
                </a:solidFill>
                <a:hlinkClick r:id="rId4" action="ppaction://hlinkfile"/>
              </a:rPr>
              <a:t>》</a:t>
            </a:r>
            <a:endParaRPr lang="en-US" altLang="zh-CN" sz="2400" dirty="0" smtClean="0">
              <a:solidFill>
                <a:schemeClr val="tx1"/>
              </a:solidFill>
            </a:endParaRPr>
          </a:p>
          <a:p>
            <a:pPr algn="l"/>
            <a:r>
              <a:rPr lang="en-US" altLang="zh-CN" sz="2400" dirty="0" smtClean="0">
                <a:solidFill>
                  <a:schemeClr val="tx1"/>
                </a:solidFill>
                <a:hlinkClick r:id="rId5" action="ppaction://hlinkfile"/>
              </a:rPr>
              <a:t>《</a:t>
            </a:r>
            <a:r>
              <a:rPr lang="zh-CN" altLang="en-US" sz="2400" dirty="0" smtClean="0">
                <a:solidFill>
                  <a:schemeClr val="tx1"/>
                </a:solidFill>
                <a:hlinkClick r:id="rId5" action="ppaction://hlinkfile"/>
              </a:rPr>
              <a:t>利用</a:t>
            </a:r>
            <a:r>
              <a:rPr lang="en-US" altLang="zh-CN" sz="2400" dirty="0" err="1" smtClean="0">
                <a:solidFill>
                  <a:schemeClr val="tx1"/>
                </a:solidFill>
                <a:hlinkClick r:id="rId5" action="ppaction://hlinkfile"/>
              </a:rPr>
              <a:t>NoteExpress</a:t>
            </a:r>
            <a:r>
              <a:rPr lang="zh-CN" altLang="en-US" sz="2400" dirty="0" smtClean="0">
                <a:solidFill>
                  <a:schemeClr val="tx1"/>
                </a:solidFill>
                <a:hlinkClick r:id="rId5" action="ppaction://hlinkfile"/>
              </a:rPr>
              <a:t>建立专题文献数据库的方法与技巧</a:t>
            </a:r>
            <a:r>
              <a:rPr lang="en-US" altLang="zh-CN" sz="2400" dirty="0" smtClean="0">
                <a:solidFill>
                  <a:schemeClr val="tx1"/>
                </a:solidFill>
                <a:hlinkClick r:id="rId5" action="ppaction://hlinkfile"/>
              </a:rPr>
              <a:t>》</a:t>
            </a:r>
            <a:endParaRPr lang="zh-CN" altLang="en-US" sz="2400" dirty="0" smtClean="0">
              <a:solidFill>
                <a:schemeClr val="tx1"/>
              </a:solidFill>
            </a:endParaRPr>
          </a:p>
        </p:txBody>
      </p:sp>
    </p:spTree>
    <p:extLst>
      <p:ext uri="{BB962C8B-B14F-4D97-AF65-F5344CB8AC3E}">
        <p14:creationId xmlns:p14="http://schemas.microsoft.com/office/powerpoint/2010/main" val="7332466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defRPr/>
            </a:pPr>
            <a:r>
              <a:rPr lang="zh-CN" altLang="en-US" sz="2400" dirty="0">
                <a:latin typeface="+mn-ea"/>
                <a:cs typeface="+mj-cs"/>
              </a:rPr>
              <a:t>现在我们有更简单的操作了！！！</a:t>
            </a:r>
            <a:endParaRPr lang="en-US" altLang="zh-CN" sz="2400" dirty="0">
              <a:latin typeface="+mn-ea"/>
              <a:cs typeface="+mj-cs"/>
            </a:endParaRPr>
          </a:p>
          <a:p>
            <a:pPr marL="457200" indent="-457200">
              <a:buFont typeface="+mj-lt"/>
              <a:buAutoNum type="arabicPeriod"/>
              <a:defRPr/>
            </a:pPr>
            <a:r>
              <a:rPr lang="zh-CN" altLang="en-US" sz="2400" dirty="0" smtClean="0">
                <a:latin typeface="+mn-ea"/>
                <a:cs typeface="+mj-cs"/>
              </a:rPr>
              <a:t>在</a:t>
            </a:r>
            <a:r>
              <a:rPr lang="zh-CN" altLang="en-US" sz="2400" dirty="0">
                <a:latin typeface="+mn-ea"/>
                <a:cs typeface="+mj-cs"/>
              </a:rPr>
              <a:t>电脑中选中需要导入的文件或者文件夹</a:t>
            </a:r>
            <a:endParaRPr lang="en-US" altLang="zh-CN" sz="2400" dirty="0">
              <a:latin typeface="+mn-ea"/>
              <a:cs typeface="+mj-cs"/>
            </a:endParaRPr>
          </a:p>
          <a:p>
            <a:pPr marL="457200" indent="-457200">
              <a:buFont typeface="+mj-lt"/>
              <a:buAutoNum type="arabicPeriod"/>
              <a:defRPr/>
            </a:pPr>
            <a:r>
              <a:rPr lang="zh-CN" altLang="en-US" sz="2400" dirty="0" smtClean="0">
                <a:latin typeface="+mn-ea"/>
                <a:cs typeface="+mj-cs"/>
              </a:rPr>
              <a:t>用</a:t>
            </a:r>
            <a:r>
              <a:rPr lang="zh-CN" altLang="en-US" sz="2400" dirty="0">
                <a:latin typeface="+mn-ea"/>
                <a:cs typeface="+mj-cs"/>
              </a:rPr>
              <a:t>鼠标左键点住，直接拖拽到</a:t>
            </a:r>
            <a:r>
              <a:rPr lang="en-US" altLang="zh-CN" sz="2400" dirty="0">
                <a:latin typeface="+mn-ea"/>
                <a:cs typeface="+mj-cs"/>
              </a:rPr>
              <a:t>NE</a:t>
            </a:r>
            <a:r>
              <a:rPr lang="zh-CN" altLang="en-US" sz="2400" dirty="0">
                <a:latin typeface="+mn-ea"/>
                <a:cs typeface="+mj-cs"/>
              </a:rPr>
              <a:t>数据库的目标文件夹上即可</a:t>
            </a:r>
            <a:endParaRPr lang="en-US" altLang="zh-CN" sz="2400" dirty="0">
              <a:latin typeface="+mn-ea"/>
              <a:cs typeface="+mj-cs"/>
            </a:endParaRPr>
          </a:p>
        </p:txBody>
      </p:sp>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54A3A551-A53A-4DEF-9F6D-EF5C9B832BD1}" type="slidenum">
              <a:rPr lang="en-US" altLang="zh-CN">
                <a:solidFill>
                  <a:srgbClr val="FFFFFF"/>
                </a:solidFill>
                <a:latin typeface="Verdana" pitchFamily="34" charset="0"/>
                <a:ea typeface="PMingLiU" pitchFamily="18" charset="-120"/>
              </a:rPr>
              <a:pPr eaLnBrk="1" hangingPunct="1"/>
              <a:t>10</a:t>
            </a:fld>
            <a:endParaRPr lang="en-US" altLang="zh-CN">
              <a:solidFill>
                <a:srgbClr val="FFFFFF"/>
              </a:solidFill>
              <a:latin typeface="Verdana" pitchFamily="34" charset="0"/>
              <a:ea typeface="PMingLiU" pitchFamily="18" charset="-120"/>
            </a:endParaRPr>
          </a:p>
        </p:txBody>
      </p:sp>
      <p:sp>
        <p:nvSpPr>
          <p:cNvPr id="17412" name="标题 1"/>
          <p:cNvSpPr>
            <a:spLocks noGrp="1"/>
          </p:cNvSpPr>
          <p:nvPr>
            <p:ph type="title"/>
          </p:nvPr>
        </p:nvSpPr>
        <p:spPr>
          <a:xfrm>
            <a:off x="457200" y="523875"/>
            <a:ext cx="8507413" cy="579438"/>
          </a:xfrm>
        </p:spPr>
        <p:txBody>
          <a:bodyPr>
            <a:normAutofit fontScale="90000"/>
          </a:bodyPr>
          <a:lstStyle/>
          <a:p>
            <a:r>
              <a:rPr lang="zh-CN" altLang="en-US" smtClean="0"/>
              <a:t>将电脑上已有全文导入数据库相应的目录</a:t>
            </a:r>
            <a:r>
              <a:rPr lang="en-US" altLang="zh-CN" smtClean="0"/>
              <a:t>03</a:t>
            </a:r>
            <a:endParaRPr lang="zh-CN" altLang="en-US" smtClean="0"/>
          </a:p>
        </p:txBody>
      </p:sp>
    </p:spTree>
    <p:extLst>
      <p:ext uri="{BB962C8B-B14F-4D97-AF65-F5344CB8AC3E}">
        <p14:creationId xmlns:p14="http://schemas.microsoft.com/office/powerpoint/2010/main" val="42875393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E4F3205E-B6C5-4EF7-A489-8AC1E46971D5}" type="slidenum">
              <a:rPr lang="en-US" altLang="zh-CN">
                <a:solidFill>
                  <a:srgbClr val="FFFFFF"/>
                </a:solidFill>
                <a:latin typeface="Verdana" pitchFamily="34" charset="0"/>
                <a:ea typeface="PMingLiU" pitchFamily="18" charset="-120"/>
              </a:rPr>
              <a:pPr eaLnBrk="1" hangingPunct="1"/>
              <a:t>11</a:t>
            </a:fld>
            <a:endParaRPr lang="en-US" altLang="zh-CN">
              <a:solidFill>
                <a:srgbClr val="FFFFFF"/>
              </a:solidFill>
              <a:latin typeface="Verdana" pitchFamily="34" charset="0"/>
              <a:ea typeface="PMingLiU" pitchFamily="18" charset="-120"/>
            </a:endParaRPr>
          </a:p>
        </p:txBody>
      </p:sp>
      <p:sp>
        <p:nvSpPr>
          <p:cNvPr id="18435" name="标题 1"/>
          <p:cNvSpPr>
            <a:spLocks noGrp="1"/>
          </p:cNvSpPr>
          <p:nvPr>
            <p:ph type="title"/>
          </p:nvPr>
        </p:nvSpPr>
        <p:spPr>
          <a:xfrm>
            <a:off x="457200" y="523875"/>
            <a:ext cx="8507413" cy="579438"/>
          </a:xfrm>
        </p:spPr>
        <p:txBody>
          <a:bodyPr>
            <a:normAutofit fontScale="90000"/>
          </a:bodyPr>
          <a:lstStyle/>
          <a:p>
            <a:r>
              <a:rPr lang="zh-CN" altLang="en-US" smtClean="0"/>
              <a:t>将电脑上已有全文导入数据库相应的目录</a:t>
            </a:r>
            <a:r>
              <a:rPr lang="en-US" altLang="zh-CN" smtClean="0"/>
              <a:t>04</a:t>
            </a:r>
            <a:endParaRPr lang="zh-CN" altLang="en-US" smtClean="0"/>
          </a:p>
        </p:txBody>
      </p:sp>
      <p:pic>
        <p:nvPicPr>
          <p:cNvPr id="1843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916113"/>
            <a:ext cx="6457950" cy="37449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7451725" y="2060575"/>
            <a:ext cx="1512888" cy="203200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在导入后的题录上点击右键选择在线更新中的自动更新，来补全题录信息</a:t>
            </a:r>
          </a:p>
        </p:txBody>
      </p:sp>
      <p:cxnSp>
        <p:nvCxnSpPr>
          <p:cNvPr id="8" name="直接箭头连接符 7"/>
          <p:cNvCxnSpPr>
            <a:stCxn id="6" idx="1"/>
          </p:cNvCxnSpPr>
          <p:nvPr/>
        </p:nvCxnSpPr>
        <p:spPr bwMode="auto">
          <a:xfrm flipH="1">
            <a:off x="5003800" y="3076575"/>
            <a:ext cx="2447925" cy="2008188"/>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7098522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16FCDE24-3338-40F3-AA38-500AEF580CB7}" type="slidenum">
              <a:rPr lang="en-US" altLang="zh-CN">
                <a:solidFill>
                  <a:srgbClr val="FFFFFF"/>
                </a:solidFill>
                <a:latin typeface="Verdana" pitchFamily="34" charset="0"/>
                <a:ea typeface="PMingLiU" pitchFamily="18" charset="-120"/>
              </a:rPr>
              <a:pPr eaLnBrk="1" hangingPunct="1"/>
              <a:t>12</a:t>
            </a:fld>
            <a:endParaRPr lang="en-US" altLang="zh-CN">
              <a:solidFill>
                <a:srgbClr val="FFFFFF"/>
              </a:solidFill>
              <a:latin typeface="Verdana" pitchFamily="34" charset="0"/>
              <a:ea typeface="PMingLiU" pitchFamily="18" charset="-120"/>
            </a:endParaRPr>
          </a:p>
        </p:txBody>
      </p:sp>
      <p:sp>
        <p:nvSpPr>
          <p:cNvPr id="19459" name="标题 1"/>
          <p:cNvSpPr>
            <a:spLocks noGrp="1"/>
          </p:cNvSpPr>
          <p:nvPr>
            <p:ph type="title"/>
          </p:nvPr>
        </p:nvSpPr>
        <p:spPr>
          <a:xfrm>
            <a:off x="457200" y="523875"/>
            <a:ext cx="8507413" cy="579438"/>
          </a:xfrm>
        </p:spPr>
        <p:txBody>
          <a:bodyPr>
            <a:normAutofit fontScale="90000"/>
          </a:bodyPr>
          <a:lstStyle/>
          <a:p>
            <a:r>
              <a:rPr lang="zh-CN" altLang="en-US" smtClean="0"/>
              <a:t>将电脑上已有全文导入数据库相应的目录</a:t>
            </a:r>
            <a:r>
              <a:rPr lang="en-US" altLang="zh-CN" smtClean="0"/>
              <a:t>05</a:t>
            </a:r>
            <a:endParaRPr lang="zh-CN" altLang="en-US" smtClean="0"/>
          </a:p>
        </p:txBody>
      </p:sp>
      <p:pic>
        <p:nvPicPr>
          <p:cNvPr id="1946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271588"/>
            <a:ext cx="6553200" cy="51816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7092950" y="2565400"/>
            <a:ext cx="1800225" cy="120015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选择一个数据库并点击查找更新，查找完成后点击应用更新</a:t>
            </a:r>
          </a:p>
        </p:txBody>
      </p:sp>
      <p:cxnSp>
        <p:nvCxnSpPr>
          <p:cNvPr id="8" name="直接箭头连接符 7"/>
          <p:cNvCxnSpPr>
            <a:stCxn id="6" idx="0"/>
          </p:cNvCxnSpPr>
          <p:nvPr/>
        </p:nvCxnSpPr>
        <p:spPr bwMode="auto">
          <a:xfrm flipH="1" flipV="1">
            <a:off x="6516688" y="1844675"/>
            <a:ext cx="1476375" cy="72072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箭头连接符 9"/>
          <p:cNvCxnSpPr>
            <a:stCxn id="6" idx="1"/>
          </p:cNvCxnSpPr>
          <p:nvPr/>
        </p:nvCxnSpPr>
        <p:spPr bwMode="auto">
          <a:xfrm flipH="1" flipV="1">
            <a:off x="2843213" y="1844675"/>
            <a:ext cx="4249737" cy="132080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箭头连接符 13"/>
          <p:cNvCxnSpPr>
            <a:stCxn id="6" idx="2"/>
          </p:cNvCxnSpPr>
          <p:nvPr/>
        </p:nvCxnSpPr>
        <p:spPr bwMode="auto">
          <a:xfrm flipH="1">
            <a:off x="6443663" y="3765550"/>
            <a:ext cx="1549400" cy="2471738"/>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0866238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483"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导入已有的保存检索结果</a:t>
            </a:r>
          </a:p>
        </p:txBody>
      </p:sp>
      <p:pic>
        <p:nvPicPr>
          <p:cNvPr id="20484"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22556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p:txBody>
          <a:bodyPr/>
          <a:lstStyle/>
          <a:p>
            <a:r>
              <a:rPr lang="zh-CN" altLang="en-US" smtClean="0"/>
              <a:t>将保存的检索结果导入数据库</a:t>
            </a:r>
            <a:r>
              <a:rPr lang="en-US" altLang="zh-CN" smtClean="0"/>
              <a:t>01</a:t>
            </a:r>
            <a:endParaRPr lang="zh-CN" altLang="en-US" smtClean="0"/>
          </a:p>
        </p:txBody>
      </p:sp>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80F96B7B-47C8-4985-BB45-498A5E5AC133}" type="slidenum">
              <a:rPr lang="en-US" altLang="zh-CN">
                <a:solidFill>
                  <a:srgbClr val="FFFFFF"/>
                </a:solidFill>
                <a:latin typeface="Verdana" pitchFamily="34" charset="0"/>
                <a:ea typeface="PMingLiU" pitchFamily="18" charset="-120"/>
              </a:rPr>
              <a:pPr eaLnBrk="1" hangingPunct="1"/>
              <a:t>14</a:t>
            </a:fld>
            <a:endParaRPr lang="en-US" altLang="zh-CN">
              <a:solidFill>
                <a:srgbClr val="FFFFFF"/>
              </a:solidFill>
              <a:latin typeface="Verdana" pitchFamily="34" charset="0"/>
              <a:ea typeface="PMingLiU" pitchFamily="18" charset="-120"/>
            </a:endParaRPr>
          </a:p>
        </p:txBody>
      </p:sp>
      <p:pic>
        <p:nvPicPr>
          <p:cNvPr id="2150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75" y="1412875"/>
            <a:ext cx="4718050" cy="48244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178550" y="2600325"/>
            <a:ext cx="2592388" cy="646113"/>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在目标文件夹上点击鼠标右键，选择导入题录</a:t>
            </a:r>
          </a:p>
        </p:txBody>
      </p:sp>
      <p:cxnSp>
        <p:nvCxnSpPr>
          <p:cNvPr id="7" name="直接箭头连接符 6"/>
          <p:cNvCxnSpPr>
            <a:stCxn id="5" idx="1"/>
          </p:cNvCxnSpPr>
          <p:nvPr/>
        </p:nvCxnSpPr>
        <p:spPr bwMode="auto">
          <a:xfrm flipH="1" flipV="1">
            <a:off x="2124075" y="2781300"/>
            <a:ext cx="4054475" cy="141288"/>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箭头连接符 8"/>
          <p:cNvCxnSpPr>
            <a:stCxn id="5" idx="1"/>
          </p:cNvCxnSpPr>
          <p:nvPr/>
        </p:nvCxnSpPr>
        <p:spPr bwMode="auto">
          <a:xfrm flipH="1">
            <a:off x="3132138" y="2922588"/>
            <a:ext cx="3046412" cy="1227137"/>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178925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341E0A35-EEED-4D1A-9C92-AE1365DA6F14}" type="slidenum">
              <a:rPr lang="en-US" altLang="zh-CN">
                <a:solidFill>
                  <a:srgbClr val="FFFFFF"/>
                </a:solidFill>
                <a:latin typeface="Verdana" pitchFamily="34" charset="0"/>
                <a:ea typeface="PMingLiU" pitchFamily="18" charset="-120"/>
              </a:rPr>
              <a:pPr eaLnBrk="1" hangingPunct="1"/>
              <a:t>15</a:t>
            </a:fld>
            <a:endParaRPr lang="en-US" altLang="zh-CN">
              <a:solidFill>
                <a:srgbClr val="FFFFFF"/>
              </a:solidFill>
              <a:latin typeface="Verdana" pitchFamily="34" charset="0"/>
              <a:ea typeface="PMingLiU" pitchFamily="18" charset="-120"/>
            </a:endParaRPr>
          </a:p>
        </p:txBody>
      </p:sp>
      <p:sp>
        <p:nvSpPr>
          <p:cNvPr id="22531" name="标题 1"/>
          <p:cNvSpPr>
            <a:spLocks noGrp="1"/>
          </p:cNvSpPr>
          <p:nvPr>
            <p:ph type="title"/>
          </p:nvPr>
        </p:nvSpPr>
        <p:spPr/>
        <p:txBody>
          <a:bodyPr/>
          <a:lstStyle/>
          <a:p>
            <a:r>
              <a:rPr lang="zh-CN" altLang="en-US" smtClean="0"/>
              <a:t>将保存的检索结果导入数据库</a:t>
            </a:r>
            <a:r>
              <a:rPr lang="en-US" altLang="zh-CN" smtClean="0"/>
              <a:t>02</a:t>
            </a:r>
            <a:endParaRPr lang="zh-CN" altLang="en-US" smtClean="0"/>
          </a:p>
        </p:txBody>
      </p:sp>
      <p:pic>
        <p:nvPicPr>
          <p:cNvPr id="225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4088" y="1916113"/>
            <a:ext cx="4416425" cy="35290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372225" y="1628775"/>
            <a:ext cx="2376488" cy="646113"/>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指定电脑中保存的检索结果文件</a:t>
            </a:r>
          </a:p>
        </p:txBody>
      </p:sp>
      <p:cxnSp>
        <p:nvCxnSpPr>
          <p:cNvPr id="8" name="直接箭头连接符 7"/>
          <p:cNvCxnSpPr>
            <a:stCxn id="6" idx="1"/>
          </p:cNvCxnSpPr>
          <p:nvPr/>
        </p:nvCxnSpPr>
        <p:spPr bwMode="auto">
          <a:xfrm flipH="1">
            <a:off x="3924300" y="1952625"/>
            <a:ext cx="2447925" cy="1116013"/>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Box 8"/>
          <p:cNvSpPr txBox="1"/>
          <p:nvPr/>
        </p:nvSpPr>
        <p:spPr>
          <a:xfrm>
            <a:off x="6227763" y="3860800"/>
            <a:ext cx="2665412" cy="923925"/>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选择与在保存检索结果时采用格式相对应的过滤器，并点击导入</a:t>
            </a:r>
          </a:p>
        </p:txBody>
      </p:sp>
      <p:cxnSp>
        <p:nvCxnSpPr>
          <p:cNvPr id="11" name="直接箭头连接符 10"/>
          <p:cNvCxnSpPr>
            <a:stCxn id="9" idx="1"/>
          </p:cNvCxnSpPr>
          <p:nvPr/>
        </p:nvCxnSpPr>
        <p:spPr bwMode="auto">
          <a:xfrm flipH="1">
            <a:off x="3419475" y="4322763"/>
            <a:ext cx="2808288" cy="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箭头连接符 12"/>
          <p:cNvCxnSpPr>
            <a:stCxn id="9" idx="1"/>
          </p:cNvCxnSpPr>
          <p:nvPr/>
        </p:nvCxnSpPr>
        <p:spPr bwMode="auto">
          <a:xfrm flipH="1">
            <a:off x="3924300" y="4322763"/>
            <a:ext cx="2303463" cy="76200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788680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555"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通过</a:t>
            </a:r>
            <a:r>
              <a:rPr lang="en-US" altLang="zh-CN" sz="3600" smtClean="0">
                <a:solidFill>
                  <a:schemeClr val="bg1"/>
                </a:solidFill>
                <a:latin typeface="微软雅黑" pitchFamily="34" charset="-122"/>
                <a:ea typeface="微软雅黑" pitchFamily="34" charset="-122"/>
              </a:rPr>
              <a:t>NE</a:t>
            </a:r>
            <a:r>
              <a:rPr lang="zh-CN" altLang="en-US" sz="3600" smtClean="0">
                <a:solidFill>
                  <a:schemeClr val="bg1"/>
                </a:solidFill>
                <a:latin typeface="微软雅黑" pitchFamily="34" charset="-122"/>
                <a:ea typeface="微软雅黑" pitchFamily="34" charset="-122"/>
              </a:rPr>
              <a:t>在线检索题录</a:t>
            </a:r>
          </a:p>
        </p:txBody>
      </p:sp>
      <p:pic>
        <p:nvPicPr>
          <p:cNvPr id="23556"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64117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4134F9AE-5D4F-4B56-BD1F-7AB664D16BDA}" type="slidenum">
              <a:rPr lang="en-US" altLang="zh-CN">
                <a:solidFill>
                  <a:srgbClr val="FFFFFF"/>
                </a:solidFill>
                <a:latin typeface="Verdana" pitchFamily="34" charset="0"/>
                <a:ea typeface="PMingLiU" pitchFamily="18" charset="-120"/>
              </a:rPr>
              <a:pPr eaLnBrk="1" hangingPunct="1"/>
              <a:t>17</a:t>
            </a:fld>
            <a:endParaRPr lang="en-US" altLang="zh-CN">
              <a:solidFill>
                <a:srgbClr val="FFFFFF"/>
              </a:solidFill>
              <a:latin typeface="Verdana" pitchFamily="34" charset="0"/>
              <a:ea typeface="PMingLiU" pitchFamily="18" charset="-120"/>
            </a:endParaRPr>
          </a:p>
        </p:txBody>
      </p:sp>
      <p:sp>
        <p:nvSpPr>
          <p:cNvPr id="24579" name="Rectangle 2"/>
          <p:cNvSpPr>
            <a:spLocks noGrp="1" noChangeArrowheads="1"/>
          </p:cNvSpPr>
          <p:nvPr>
            <p:ph type="title"/>
          </p:nvPr>
        </p:nvSpPr>
        <p:spPr/>
        <p:txBody>
          <a:bodyPr/>
          <a:lstStyle/>
          <a:p>
            <a:r>
              <a:rPr lang="zh-CN" altLang="en-US" smtClean="0"/>
              <a:t>联机检索题录</a:t>
            </a:r>
            <a:r>
              <a:rPr lang="en-US" altLang="zh-CN" smtClean="0"/>
              <a:t>01</a:t>
            </a:r>
          </a:p>
        </p:txBody>
      </p:sp>
      <p:pic>
        <p:nvPicPr>
          <p:cNvPr id="24580" name="Picture 4" descr="Snap_2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4162425"/>
            <a:ext cx="4105275"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7" descr="Snap_20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200" y="1628775"/>
            <a:ext cx="4859338" cy="444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539750" y="1700213"/>
            <a:ext cx="3311525" cy="64770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在检索菜单中选择在线检索，并指定在线检索的数据库</a:t>
            </a:r>
          </a:p>
        </p:txBody>
      </p:sp>
      <p:cxnSp>
        <p:nvCxnSpPr>
          <p:cNvPr id="4" name="直接箭头连接符 3"/>
          <p:cNvCxnSpPr>
            <a:stCxn id="2" idx="2"/>
          </p:cNvCxnSpPr>
          <p:nvPr/>
        </p:nvCxnSpPr>
        <p:spPr bwMode="auto">
          <a:xfrm>
            <a:off x="2195513" y="2347913"/>
            <a:ext cx="504825" cy="292417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直接箭头连接符 5"/>
          <p:cNvCxnSpPr>
            <a:stCxn id="2" idx="3"/>
          </p:cNvCxnSpPr>
          <p:nvPr/>
        </p:nvCxnSpPr>
        <p:spPr bwMode="auto">
          <a:xfrm>
            <a:off x="3851275" y="2024063"/>
            <a:ext cx="2719388" cy="684212"/>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5896232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D3C15BD9-9A61-4CA5-9B3B-914704571916}" type="slidenum">
              <a:rPr lang="en-US" altLang="zh-CN">
                <a:solidFill>
                  <a:srgbClr val="FFFFFF"/>
                </a:solidFill>
                <a:latin typeface="Verdana" pitchFamily="34" charset="0"/>
                <a:ea typeface="PMingLiU" pitchFamily="18" charset="-120"/>
              </a:rPr>
              <a:pPr eaLnBrk="1" hangingPunct="1"/>
              <a:t>18</a:t>
            </a:fld>
            <a:endParaRPr lang="en-US" altLang="zh-CN">
              <a:solidFill>
                <a:srgbClr val="FFFFFF"/>
              </a:solidFill>
              <a:latin typeface="Verdana" pitchFamily="34" charset="0"/>
              <a:ea typeface="PMingLiU" pitchFamily="18" charset="-120"/>
            </a:endParaRPr>
          </a:p>
        </p:txBody>
      </p:sp>
      <p:sp>
        <p:nvSpPr>
          <p:cNvPr id="25603" name="Rectangle 2"/>
          <p:cNvSpPr>
            <a:spLocks noGrp="1" noChangeArrowheads="1"/>
          </p:cNvSpPr>
          <p:nvPr>
            <p:ph type="title"/>
          </p:nvPr>
        </p:nvSpPr>
        <p:spPr/>
        <p:txBody>
          <a:bodyPr/>
          <a:lstStyle/>
          <a:p>
            <a:r>
              <a:rPr lang="zh-CN" altLang="en-US" smtClean="0"/>
              <a:t>联机检索题录</a:t>
            </a:r>
            <a:r>
              <a:rPr lang="en-US" altLang="zh-CN" smtClean="0"/>
              <a:t>02</a:t>
            </a:r>
            <a:endParaRPr lang="zh-CN" altLang="en-US" smtClean="0"/>
          </a:p>
        </p:txBody>
      </p:sp>
      <p:pic>
        <p:nvPicPr>
          <p:cNvPr id="25604" name="Picture 4" descr="Snap_2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844675"/>
            <a:ext cx="5618163"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443663" y="1557338"/>
            <a:ext cx="2449512" cy="646112"/>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输入检索条件并点击检索</a:t>
            </a:r>
          </a:p>
        </p:txBody>
      </p:sp>
      <p:cxnSp>
        <p:nvCxnSpPr>
          <p:cNvPr id="4" name="直接箭头连接符 3"/>
          <p:cNvCxnSpPr>
            <a:stCxn id="2" idx="1"/>
            <a:endCxn id="8" idx="1"/>
          </p:cNvCxnSpPr>
          <p:nvPr/>
        </p:nvCxnSpPr>
        <p:spPr bwMode="auto">
          <a:xfrm flipH="1">
            <a:off x="2519363" y="1879600"/>
            <a:ext cx="3924300" cy="1079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箭头连接符 6"/>
          <p:cNvCxnSpPr>
            <a:stCxn id="2" idx="2"/>
          </p:cNvCxnSpPr>
          <p:nvPr/>
        </p:nvCxnSpPr>
        <p:spPr bwMode="auto">
          <a:xfrm flipH="1">
            <a:off x="5580063" y="2203450"/>
            <a:ext cx="2087562" cy="3619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右大括号 7"/>
          <p:cNvSpPr/>
          <p:nvPr/>
        </p:nvSpPr>
        <p:spPr bwMode="auto">
          <a:xfrm rot="16200000">
            <a:off x="2303463" y="79375"/>
            <a:ext cx="431800" cy="4248150"/>
          </a:xfrm>
          <a:prstGeom prst="rightBrace">
            <a:avLst/>
          </a:prstGeom>
          <a:noFill/>
          <a:ln w="25400" cap="flat" cmpd="sng" algn="ctr">
            <a:solidFill>
              <a:schemeClr val="accent6"/>
            </a:solidFill>
            <a:prstDash val="solid"/>
            <a:round/>
            <a:headEnd type="none" w="med" len="med"/>
            <a:tailEnd type="none" w="med" len="med"/>
          </a:ln>
          <a:effectLst/>
          <a:extLst/>
        </p:spPr>
        <p:txBody>
          <a:bodyPr/>
          <a:lstStyle/>
          <a:p>
            <a:pPr>
              <a:buFont typeface="Times New Roman" pitchFamily="16" charset="0"/>
              <a:buNone/>
              <a:defRPr/>
            </a:pPr>
            <a:endParaRPr lang="zh-CN" altLang="en-US">
              <a:latin typeface="Arial" charset="0"/>
              <a:ea typeface="宋体" charset="-122"/>
            </a:endParaRPr>
          </a:p>
        </p:txBody>
      </p:sp>
      <p:sp>
        <p:nvSpPr>
          <p:cNvPr id="10" name="TextBox 9"/>
          <p:cNvSpPr txBox="1"/>
          <p:nvPr/>
        </p:nvSpPr>
        <p:spPr>
          <a:xfrm>
            <a:off x="6416675" y="2624138"/>
            <a:ext cx="2447925" cy="120015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选择需要保存的结果数量，默认取回前</a:t>
            </a:r>
            <a:r>
              <a:rPr lang="en-US" altLang="zh-CN" dirty="0">
                <a:solidFill>
                  <a:schemeClr val="accent6">
                    <a:lumMod val="75000"/>
                  </a:schemeClr>
                </a:solidFill>
              </a:rPr>
              <a:t>50</a:t>
            </a:r>
            <a:r>
              <a:rPr lang="zh-CN" altLang="en-US" dirty="0">
                <a:solidFill>
                  <a:schemeClr val="accent6">
                    <a:lumMod val="75000"/>
                  </a:schemeClr>
                </a:solidFill>
              </a:rPr>
              <a:t>条，需要更多请使用批量获取</a:t>
            </a:r>
          </a:p>
        </p:txBody>
      </p:sp>
      <p:cxnSp>
        <p:nvCxnSpPr>
          <p:cNvPr id="12" name="直接箭头连接符 11"/>
          <p:cNvCxnSpPr>
            <a:stCxn id="10" idx="1"/>
          </p:cNvCxnSpPr>
          <p:nvPr/>
        </p:nvCxnSpPr>
        <p:spPr bwMode="auto">
          <a:xfrm flipH="1">
            <a:off x="1968500" y="3224213"/>
            <a:ext cx="4448175" cy="284162"/>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p:cNvSpPr txBox="1"/>
          <p:nvPr/>
        </p:nvSpPr>
        <p:spPr>
          <a:xfrm>
            <a:off x="6410325" y="5343525"/>
            <a:ext cx="2465388" cy="922338"/>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检索结束后，指定目标文件夹来保存检索结果</a:t>
            </a:r>
          </a:p>
        </p:txBody>
      </p:sp>
      <p:cxnSp>
        <p:nvCxnSpPr>
          <p:cNvPr id="15" name="直接箭头连接符 14"/>
          <p:cNvCxnSpPr>
            <a:stCxn id="13" idx="1"/>
          </p:cNvCxnSpPr>
          <p:nvPr/>
        </p:nvCxnSpPr>
        <p:spPr bwMode="auto">
          <a:xfrm flipH="1" flipV="1">
            <a:off x="2700338" y="3508375"/>
            <a:ext cx="3709987" cy="2297113"/>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234373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ctrTitle"/>
          </p:nvPr>
        </p:nvSpPr>
        <p:spPr>
          <a:xfrm>
            <a:off x="357188" y="142875"/>
            <a:ext cx="8429625" cy="1000125"/>
          </a:xfrm>
        </p:spPr>
        <p:txBody>
          <a:bodyPr/>
          <a:lstStyle/>
          <a:p>
            <a:r>
              <a:rPr lang="zh-CN" altLang="en-US" sz="4000" smtClean="0">
                <a:ea typeface="黑体" pitchFamily="49" charset="-122"/>
              </a:rPr>
              <a:t>最方便数据搜集方式</a:t>
            </a:r>
            <a:r>
              <a:rPr lang="en-US" altLang="zh-CN" sz="4000" smtClean="0">
                <a:ea typeface="黑体" pitchFamily="49" charset="-122"/>
              </a:rPr>
              <a:t>——</a:t>
            </a:r>
            <a:r>
              <a:rPr lang="zh-CN" altLang="en-US" sz="4000" smtClean="0">
                <a:ea typeface="黑体" pitchFamily="49" charset="-122"/>
              </a:rPr>
              <a:t>内嵌浏览器</a:t>
            </a:r>
          </a:p>
        </p:txBody>
      </p:sp>
      <p:pic>
        <p:nvPicPr>
          <p:cNvPr id="2765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1075"/>
            <a:ext cx="9204325" cy="587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88536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2" y="0"/>
            <a:ext cx="9136068" cy="6879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25471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ctrTitle"/>
          </p:nvPr>
        </p:nvSpPr>
        <p:spPr>
          <a:xfrm>
            <a:off x="357188" y="142875"/>
            <a:ext cx="8429625" cy="1000125"/>
          </a:xfrm>
        </p:spPr>
        <p:txBody>
          <a:bodyPr/>
          <a:lstStyle/>
          <a:p>
            <a:r>
              <a:rPr lang="zh-CN" altLang="en-US" sz="4000" smtClean="0">
                <a:ea typeface="黑体" pitchFamily="49" charset="-122"/>
              </a:rPr>
              <a:t>最方便数据搜集方式</a:t>
            </a:r>
            <a:r>
              <a:rPr lang="en-US" altLang="zh-CN" sz="4000" smtClean="0">
                <a:ea typeface="黑体" pitchFamily="49" charset="-122"/>
              </a:rPr>
              <a:t>——</a:t>
            </a:r>
            <a:r>
              <a:rPr lang="zh-CN" altLang="en-US" sz="4000" smtClean="0">
                <a:ea typeface="黑体" pitchFamily="49" charset="-122"/>
              </a:rPr>
              <a:t>内嵌浏览器</a:t>
            </a:r>
          </a:p>
        </p:txBody>
      </p:sp>
      <p:sp>
        <p:nvSpPr>
          <p:cNvPr id="28675" name="副标题 2"/>
          <p:cNvSpPr>
            <a:spLocks noGrp="1"/>
          </p:cNvSpPr>
          <p:nvPr>
            <p:ph type="subTitle" idx="1"/>
          </p:nvPr>
        </p:nvSpPr>
        <p:spPr>
          <a:xfrm>
            <a:off x="357188" y="1143000"/>
            <a:ext cx="8429625" cy="5214938"/>
          </a:xfrm>
        </p:spPr>
        <p:txBody>
          <a:bodyPr/>
          <a:lstStyle/>
          <a:p>
            <a:endParaRPr lang="zh-CN" altLang="en-US" smtClean="0"/>
          </a:p>
        </p:txBody>
      </p:sp>
      <p:pic>
        <p:nvPicPr>
          <p:cNvPr id="2867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95400"/>
            <a:ext cx="9199563"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06420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副标题 2"/>
          <p:cNvSpPr>
            <a:spLocks noGrp="1"/>
          </p:cNvSpPr>
          <p:nvPr>
            <p:ph type="subTitle" idx="1"/>
          </p:nvPr>
        </p:nvSpPr>
        <p:spPr>
          <a:xfrm>
            <a:off x="357188" y="1143000"/>
            <a:ext cx="8429625" cy="5214938"/>
          </a:xfrm>
        </p:spPr>
        <p:txBody>
          <a:bodyPr/>
          <a:lstStyle/>
          <a:p>
            <a:endParaRPr lang="zh-CN" altLang="en-US" smtClean="0"/>
          </a:p>
        </p:txBody>
      </p:sp>
      <p:sp>
        <p:nvSpPr>
          <p:cNvPr id="29699" name="标题 1"/>
          <p:cNvSpPr txBox="1">
            <a:spLocks/>
          </p:cNvSpPr>
          <p:nvPr/>
        </p:nvSpPr>
        <p:spPr bwMode="auto">
          <a:xfrm>
            <a:off x="390525" y="115888"/>
            <a:ext cx="84296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3300">
                <a:solidFill>
                  <a:srgbClr val="FF3300"/>
                </a:solidFill>
                <a:latin typeface="Arial" pitchFamily="34" charset="0"/>
                <a:ea typeface="宋体" pitchFamily="2" charset="-122"/>
              </a:defRPr>
            </a:lvl1pPr>
            <a:lvl2pPr marL="742950" indent="-285750" eaLnBrk="0" hangingPunct="0">
              <a:defRPr sz="3300">
                <a:solidFill>
                  <a:srgbClr val="FF3300"/>
                </a:solidFill>
                <a:latin typeface="Arial" pitchFamily="34" charset="0"/>
                <a:ea typeface="宋体" pitchFamily="2" charset="-122"/>
              </a:defRPr>
            </a:lvl2pPr>
            <a:lvl3pPr marL="1143000" indent="-228600" eaLnBrk="0" hangingPunct="0">
              <a:defRPr sz="3300">
                <a:solidFill>
                  <a:srgbClr val="FF3300"/>
                </a:solidFill>
                <a:latin typeface="Arial" pitchFamily="34" charset="0"/>
                <a:ea typeface="宋体" pitchFamily="2" charset="-122"/>
              </a:defRPr>
            </a:lvl3pPr>
            <a:lvl4pPr marL="1600200" indent="-228600" eaLnBrk="0" hangingPunct="0">
              <a:defRPr sz="3300">
                <a:solidFill>
                  <a:srgbClr val="FF3300"/>
                </a:solidFill>
                <a:latin typeface="Arial" pitchFamily="34" charset="0"/>
                <a:ea typeface="宋体" pitchFamily="2" charset="-122"/>
              </a:defRPr>
            </a:lvl4pPr>
            <a:lvl5pPr marL="2057400" indent="-228600" eaLnBrk="0" hangingPunct="0">
              <a:defRPr sz="3300">
                <a:solidFill>
                  <a:srgbClr val="FF3300"/>
                </a:solidFill>
                <a:latin typeface="Arial" pitchFamily="34" charset="0"/>
                <a:ea typeface="宋体" pitchFamily="2" charset="-122"/>
              </a:defRPr>
            </a:lvl5pPr>
            <a:lvl6pPr marL="2514600" indent="-228600" eaLnBrk="0" fontAlgn="base" hangingPunct="0">
              <a:spcBef>
                <a:spcPct val="0"/>
              </a:spcBef>
              <a:spcAft>
                <a:spcPct val="0"/>
              </a:spcAft>
              <a:defRPr sz="3300">
                <a:solidFill>
                  <a:srgbClr val="FF3300"/>
                </a:solidFill>
                <a:latin typeface="Arial" pitchFamily="34" charset="0"/>
                <a:ea typeface="宋体" pitchFamily="2" charset="-122"/>
              </a:defRPr>
            </a:lvl6pPr>
            <a:lvl7pPr marL="2971800" indent="-228600" eaLnBrk="0" fontAlgn="base" hangingPunct="0">
              <a:spcBef>
                <a:spcPct val="0"/>
              </a:spcBef>
              <a:spcAft>
                <a:spcPct val="0"/>
              </a:spcAft>
              <a:defRPr sz="3300">
                <a:solidFill>
                  <a:srgbClr val="FF3300"/>
                </a:solidFill>
                <a:latin typeface="Arial" pitchFamily="34" charset="0"/>
                <a:ea typeface="宋体" pitchFamily="2" charset="-122"/>
              </a:defRPr>
            </a:lvl7pPr>
            <a:lvl8pPr marL="3429000" indent="-228600" eaLnBrk="0" fontAlgn="base" hangingPunct="0">
              <a:spcBef>
                <a:spcPct val="0"/>
              </a:spcBef>
              <a:spcAft>
                <a:spcPct val="0"/>
              </a:spcAft>
              <a:defRPr sz="3300">
                <a:solidFill>
                  <a:srgbClr val="FF3300"/>
                </a:solidFill>
                <a:latin typeface="Arial" pitchFamily="34" charset="0"/>
                <a:ea typeface="宋体" pitchFamily="2" charset="-122"/>
              </a:defRPr>
            </a:lvl8pPr>
            <a:lvl9pPr marL="3886200" indent="-228600" eaLnBrk="0" fontAlgn="base" hangingPunct="0">
              <a:spcBef>
                <a:spcPct val="0"/>
              </a:spcBef>
              <a:spcAft>
                <a:spcPct val="0"/>
              </a:spcAft>
              <a:defRPr sz="3300">
                <a:solidFill>
                  <a:srgbClr val="FF3300"/>
                </a:solidFill>
                <a:latin typeface="Arial" pitchFamily="34" charset="0"/>
                <a:ea typeface="宋体" pitchFamily="2" charset="-122"/>
              </a:defRPr>
            </a:lvl9pPr>
          </a:lstStyle>
          <a:p>
            <a:pPr fontAlgn="base">
              <a:spcBef>
                <a:spcPct val="0"/>
              </a:spcBef>
              <a:spcAft>
                <a:spcPct val="0"/>
              </a:spcAft>
            </a:pPr>
            <a:r>
              <a:rPr lang="zh-CN" altLang="en-US" sz="4000" smtClean="0">
                <a:solidFill>
                  <a:srgbClr val="001D3A"/>
                </a:solidFill>
                <a:ea typeface="黑体" pitchFamily="49" charset="-122"/>
                <a:cs typeface="Arial" pitchFamily="34" charset="0"/>
              </a:rPr>
              <a:t>最方便数据搜集方式</a:t>
            </a:r>
            <a:r>
              <a:rPr lang="en-US" altLang="zh-CN" sz="4000" smtClean="0">
                <a:solidFill>
                  <a:srgbClr val="001D3A"/>
                </a:solidFill>
                <a:ea typeface="黑体" pitchFamily="49" charset="-122"/>
                <a:cs typeface="Arial" pitchFamily="34" charset="0"/>
              </a:rPr>
              <a:t>——</a:t>
            </a:r>
            <a:r>
              <a:rPr lang="zh-CN" altLang="en-US" sz="4000" smtClean="0">
                <a:solidFill>
                  <a:srgbClr val="001D3A"/>
                </a:solidFill>
                <a:ea typeface="黑体" pitchFamily="49" charset="-122"/>
                <a:cs typeface="Arial" pitchFamily="34" charset="0"/>
              </a:rPr>
              <a:t>内嵌浏览器</a:t>
            </a:r>
          </a:p>
        </p:txBody>
      </p:sp>
      <p:pic>
        <p:nvPicPr>
          <p:cNvPr id="29700" name="Picture 2"/>
          <p:cNvPicPr>
            <a:picLocks noChangeAspect="1" noChangeArrowheads="1"/>
          </p:cNvPicPr>
          <p:nvPr/>
        </p:nvPicPr>
        <p:blipFill>
          <a:blip r:embed="rId2">
            <a:extLst>
              <a:ext uri="{28A0092B-C50C-407E-A947-70E740481C1C}">
                <a14:useLocalDpi xmlns:a14="http://schemas.microsoft.com/office/drawing/2010/main" val="0"/>
              </a:ext>
            </a:extLst>
          </a:blip>
          <a:srcRect r="21484"/>
          <a:stretch>
            <a:fillRect/>
          </a:stretch>
        </p:blipFill>
        <p:spPr bwMode="auto">
          <a:xfrm>
            <a:off x="28575" y="1116013"/>
            <a:ext cx="9115425" cy="573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22861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副标题 2"/>
          <p:cNvSpPr>
            <a:spLocks noGrp="1"/>
          </p:cNvSpPr>
          <p:nvPr>
            <p:ph type="subTitle" idx="1"/>
          </p:nvPr>
        </p:nvSpPr>
        <p:spPr>
          <a:xfrm>
            <a:off x="357188" y="1143000"/>
            <a:ext cx="8429625" cy="5214938"/>
          </a:xfrm>
        </p:spPr>
        <p:txBody>
          <a:bodyPr/>
          <a:lstStyle/>
          <a:p>
            <a:endParaRPr lang="zh-CN" altLang="en-US" smtClean="0"/>
          </a:p>
        </p:txBody>
      </p:sp>
      <p:sp>
        <p:nvSpPr>
          <p:cNvPr id="30723" name="标题 1"/>
          <p:cNvSpPr txBox="1">
            <a:spLocks/>
          </p:cNvSpPr>
          <p:nvPr/>
        </p:nvSpPr>
        <p:spPr bwMode="auto">
          <a:xfrm>
            <a:off x="390525" y="115888"/>
            <a:ext cx="84296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3300">
                <a:solidFill>
                  <a:srgbClr val="FF3300"/>
                </a:solidFill>
                <a:latin typeface="Arial" pitchFamily="34" charset="0"/>
                <a:ea typeface="宋体" pitchFamily="2" charset="-122"/>
              </a:defRPr>
            </a:lvl1pPr>
            <a:lvl2pPr marL="742950" indent="-285750" eaLnBrk="0" hangingPunct="0">
              <a:defRPr sz="3300">
                <a:solidFill>
                  <a:srgbClr val="FF3300"/>
                </a:solidFill>
                <a:latin typeface="Arial" pitchFamily="34" charset="0"/>
                <a:ea typeface="宋体" pitchFamily="2" charset="-122"/>
              </a:defRPr>
            </a:lvl2pPr>
            <a:lvl3pPr marL="1143000" indent="-228600" eaLnBrk="0" hangingPunct="0">
              <a:defRPr sz="3300">
                <a:solidFill>
                  <a:srgbClr val="FF3300"/>
                </a:solidFill>
                <a:latin typeface="Arial" pitchFamily="34" charset="0"/>
                <a:ea typeface="宋体" pitchFamily="2" charset="-122"/>
              </a:defRPr>
            </a:lvl3pPr>
            <a:lvl4pPr marL="1600200" indent="-228600" eaLnBrk="0" hangingPunct="0">
              <a:defRPr sz="3300">
                <a:solidFill>
                  <a:srgbClr val="FF3300"/>
                </a:solidFill>
                <a:latin typeface="Arial" pitchFamily="34" charset="0"/>
                <a:ea typeface="宋体" pitchFamily="2" charset="-122"/>
              </a:defRPr>
            </a:lvl4pPr>
            <a:lvl5pPr marL="2057400" indent="-228600" eaLnBrk="0" hangingPunct="0">
              <a:defRPr sz="3300">
                <a:solidFill>
                  <a:srgbClr val="FF3300"/>
                </a:solidFill>
                <a:latin typeface="Arial" pitchFamily="34" charset="0"/>
                <a:ea typeface="宋体" pitchFamily="2" charset="-122"/>
              </a:defRPr>
            </a:lvl5pPr>
            <a:lvl6pPr marL="2514600" indent="-228600" eaLnBrk="0" fontAlgn="base" hangingPunct="0">
              <a:spcBef>
                <a:spcPct val="0"/>
              </a:spcBef>
              <a:spcAft>
                <a:spcPct val="0"/>
              </a:spcAft>
              <a:defRPr sz="3300">
                <a:solidFill>
                  <a:srgbClr val="FF3300"/>
                </a:solidFill>
                <a:latin typeface="Arial" pitchFamily="34" charset="0"/>
                <a:ea typeface="宋体" pitchFamily="2" charset="-122"/>
              </a:defRPr>
            </a:lvl6pPr>
            <a:lvl7pPr marL="2971800" indent="-228600" eaLnBrk="0" fontAlgn="base" hangingPunct="0">
              <a:spcBef>
                <a:spcPct val="0"/>
              </a:spcBef>
              <a:spcAft>
                <a:spcPct val="0"/>
              </a:spcAft>
              <a:defRPr sz="3300">
                <a:solidFill>
                  <a:srgbClr val="FF3300"/>
                </a:solidFill>
                <a:latin typeface="Arial" pitchFamily="34" charset="0"/>
                <a:ea typeface="宋体" pitchFamily="2" charset="-122"/>
              </a:defRPr>
            </a:lvl7pPr>
            <a:lvl8pPr marL="3429000" indent="-228600" eaLnBrk="0" fontAlgn="base" hangingPunct="0">
              <a:spcBef>
                <a:spcPct val="0"/>
              </a:spcBef>
              <a:spcAft>
                <a:spcPct val="0"/>
              </a:spcAft>
              <a:defRPr sz="3300">
                <a:solidFill>
                  <a:srgbClr val="FF3300"/>
                </a:solidFill>
                <a:latin typeface="Arial" pitchFamily="34" charset="0"/>
                <a:ea typeface="宋体" pitchFamily="2" charset="-122"/>
              </a:defRPr>
            </a:lvl8pPr>
            <a:lvl9pPr marL="3886200" indent="-228600" eaLnBrk="0" fontAlgn="base" hangingPunct="0">
              <a:spcBef>
                <a:spcPct val="0"/>
              </a:spcBef>
              <a:spcAft>
                <a:spcPct val="0"/>
              </a:spcAft>
              <a:defRPr sz="3300">
                <a:solidFill>
                  <a:srgbClr val="FF3300"/>
                </a:solidFill>
                <a:latin typeface="Arial" pitchFamily="34" charset="0"/>
                <a:ea typeface="宋体" pitchFamily="2" charset="-122"/>
              </a:defRPr>
            </a:lvl9pPr>
          </a:lstStyle>
          <a:p>
            <a:pPr fontAlgn="base">
              <a:spcBef>
                <a:spcPct val="0"/>
              </a:spcBef>
              <a:spcAft>
                <a:spcPct val="0"/>
              </a:spcAft>
            </a:pPr>
            <a:r>
              <a:rPr lang="zh-CN" altLang="en-US" sz="4000" smtClean="0">
                <a:solidFill>
                  <a:srgbClr val="001D3A"/>
                </a:solidFill>
                <a:ea typeface="黑体" pitchFamily="49" charset="-122"/>
                <a:cs typeface="Arial" pitchFamily="34" charset="0"/>
              </a:rPr>
              <a:t>最方便数据搜集方式</a:t>
            </a:r>
            <a:r>
              <a:rPr lang="en-US" altLang="zh-CN" sz="4000" smtClean="0">
                <a:solidFill>
                  <a:srgbClr val="001D3A"/>
                </a:solidFill>
                <a:ea typeface="黑体" pitchFamily="49" charset="-122"/>
                <a:cs typeface="Arial" pitchFamily="34" charset="0"/>
              </a:rPr>
              <a:t>——</a:t>
            </a:r>
            <a:r>
              <a:rPr lang="zh-CN" altLang="en-US" sz="4000" smtClean="0">
                <a:solidFill>
                  <a:srgbClr val="001D3A"/>
                </a:solidFill>
                <a:ea typeface="黑体" pitchFamily="49" charset="-122"/>
                <a:cs typeface="Arial" pitchFamily="34" charset="0"/>
              </a:rPr>
              <a:t>内嵌浏览器</a:t>
            </a:r>
          </a:p>
        </p:txBody>
      </p:sp>
      <p:pic>
        <p:nvPicPr>
          <p:cNvPr id="3072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1075"/>
            <a:ext cx="9144000" cy="587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07022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副标题 2"/>
          <p:cNvSpPr>
            <a:spLocks noGrp="1"/>
          </p:cNvSpPr>
          <p:nvPr>
            <p:ph type="subTitle" idx="1"/>
          </p:nvPr>
        </p:nvSpPr>
        <p:spPr>
          <a:xfrm>
            <a:off x="357188" y="1143000"/>
            <a:ext cx="8429625" cy="5214938"/>
          </a:xfrm>
        </p:spPr>
        <p:txBody>
          <a:bodyPr/>
          <a:lstStyle/>
          <a:p>
            <a:endParaRPr lang="zh-CN" altLang="en-US" smtClean="0"/>
          </a:p>
        </p:txBody>
      </p:sp>
      <p:pic>
        <p:nvPicPr>
          <p:cNvPr id="3174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 y="1052513"/>
            <a:ext cx="9144000" cy="5792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8" name="标题 1"/>
          <p:cNvSpPr txBox="1">
            <a:spLocks/>
          </p:cNvSpPr>
          <p:nvPr/>
        </p:nvSpPr>
        <p:spPr bwMode="auto">
          <a:xfrm>
            <a:off x="390525" y="115888"/>
            <a:ext cx="84296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3300">
                <a:solidFill>
                  <a:srgbClr val="FF3300"/>
                </a:solidFill>
                <a:latin typeface="Arial" pitchFamily="34" charset="0"/>
                <a:ea typeface="宋体" pitchFamily="2" charset="-122"/>
              </a:defRPr>
            </a:lvl1pPr>
            <a:lvl2pPr marL="742950" indent="-285750" eaLnBrk="0" hangingPunct="0">
              <a:defRPr sz="3300">
                <a:solidFill>
                  <a:srgbClr val="FF3300"/>
                </a:solidFill>
                <a:latin typeface="Arial" pitchFamily="34" charset="0"/>
                <a:ea typeface="宋体" pitchFamily="2" charset="-122"/>
              </a:defRPr>
            </a:lvl2pPr>
            <a:lvl3pPr marL="1143000" indent="-228600" eaLnBrk="0" hangingPunct="0">
              <a:defRPr sz="3300">
                <a:solidFill>
                  <a:srgbClr val="FF3300"/>
                </a:solidFill>
                <a:latin typeface="Arial" pitchFamily="34" charset="0"/>
                <a:ea typeface="宋体" pitchFamily="2" charset="-122"/>
              </a:defRPr>
            </a:lvl3pPr>
            <a:lvl4pPr marL="1600200" indent="-228600" eaLnBrk="0" hangingPunct="0">
              <a:defRPr sz="3300">
                <a:solidFill>
                  <a:srgbClr val="FF3300"/>
                </a:solidFill>
                <a:latin typeface="Arial" pitchFamily="34" charset="0"/>
                <a:ea typeface="宋体" pitchFamily="2" charset="-122"/>
              </a:defRPr>
            </a:lvl4pPr>
            <a:lvl5pPr marL="2057400" indent="-228600" eaLnBrk="0" hangingPunct="0">
              <a:defRPr sz="3300">
                <a:solidFill>
                  <a:srgbClr val="FF3300"/>
                </a:solidFill>
                <a:latin typeface="Arial" pitchFamily="34" charset="0"/>
                <a:ea typeface="宋体" pitchFamily="2" charset="-122"/>
              </a:defRPr>
            </a:lvl5pPr>
            <a:lvl6pPr marL="2514600" indent="-228600" eaLnBrk="0" fontAlgn="base" hangingPunct="0">
              <a:spcBef>
                <a:spcPct val="0"/>
              </a:spcBef>
              <a:spcAft>
                <a:spcPct val="0"/>
              </a:spcAft>
              <a:defRPr sz="3300">
                <a:solidFill>
                  <a:srgbClr val="FF3300"/>
                </a:solidFill>
                <a:latin typeface="Arial" pitchFamily="34" charset="0"/>
                <a:ea typeface="宋体" pitchFamily="2" charset="-122"/>
              </a:defRPr>
            </a:lvl6pPr>
            <a:lvl7pPr marL="2971800" indent="-228600" eaLnBrk="0" fontAlgn="base" hangingPunct="0">
              <a:spcBef>
                <a:spcPct val="0"/>
              </a:spcBef>
              <a:spcAft>
                <a:spcPct val="0"/>
              </a:spcAft>
              <a:defRPr sz="3300">
                <a:solidFill>
                  <a:srgbClr val="FF3300"/>
                </a:solidFill>
                <a:latin typeface="Arial" pitchFamily="34" charset="0"/>
                <a:ea typeface="宋体" pitchFamily="2" charset="-122"/>
              </a:defRPr>
            </a:lvl7pPr>
            <a:lvl8pPr marL="3429000" indent="-228600" eaLnBrk="0" fontAlgn="base" hangingPunct="0">
              <a:spcBef>
                <a:spcPct val="0"/>
              </a:spcBef>
              <a:spcAft>
                <a:spcPct val="0"/>
              </a:spcAft>
              <a:defRPr sz="3300">
                <a:solidFill>
                  <a:srgbClr val="FF3300"/>
                </a:solidFill>
                <a:latin typeface="Arial" pitchFamily="34" charset="0"/>
                <a:ea typeface="宋体" pitchFamily="2" charset="-122"/>
              </a:defRPr>
            </a:lvl8pPr>
            <a:lvl9pPr marL="3886200" indent="-228600" eaLnBrk="0" fontAlgn="base" hangingPunct="0">
              <a:spcBef>
                <a:spcPct val="0"/>
              </a:spcBef>
              <a:spcAft>
                <a:spcPct val="0"/>
              </a:spcAft>
              <a:defRPr sz="3300">
                <a:solidFill>
                  <a:srgbClr val="FF3300"/>
                </a:solidFill>
                <a:latin typeface="Arial" pitchFamily="34" charset="0"/>
                <a:ea typeface="宋体" pitchFamily="2" charset="-122"/>
              </a:defRPr>
            </a:lvl9pPr>
          </a:lstStyle>
          <a:p>
            <a:pPr fontAlgn="base">
              <a:spcBef>
                <a:spcPct val="0"/>
              </a:spcBef>
              <a:spcAft>
                <a:spcPct val="0"/>
              </a:spcAft>
            </a:pPr>
            <a:r>
              <a:rPr lang="zh-CN" altLang="en-US" sz="4000" smtClean="0">
                <a:solidFill>
                  <a:srgbClr val="001D3A"/>
                </a:solidFill>
                <a:ea typeface="黑体" pitchFamily="49" charset="-122"/>
                <a:cs typeface="Arial" pitchFamily="34" charset="0"/>
              </a:rPr>
              <a:t>最方便数据搜集方式</a:t>
            </a:r>
            <a:r>
              <a:rPr lang="en-US" altLang="zh-CN" sz="4000" smtClean="0">
                <a:solidFill>
                  <a:srgbClr val="001D3A"/>
                </a:solidFill>
                <a:ea typeface="黑体" pitchFamily="49" charset="-122"/>
                <a:cs typeface="Arial" pitchFamily="34" charset="0"/>
              </a:rPr>
              <a:t>——</a:t>
            </a:r>
            <a:r>
              <a:rPr lang="zh-CN" altLang="en-US" sz="4000" smtClean="0">
                <a:solidFill>
                  <a:srgbClr val="001D3A"/>
                </a:solidFill>
                <a:ea typeface="黑体" pitchFamily="49" charset="-122"/>
                <a:cs typeface="Arial" pitchFamily="34" charset="0"/>
              </a:rPr>
              <a:t>内嵌浏览器</a:t>
            </a:r>
          </a:p>
        </p:txBody>
      </p:sp>
    </p:spTree>
    <p:extLst>
      <p:ext uri="{BB962C8B-B14F-4D97-AF65-F5344CB8AC3E}">
        <p14:creationId xmlns:p14="http://schemas.microsoft.com/office/powerpoint/2010/main" val="18957766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副标题 2"/>
          <p:cNvSpPr>
            <a:spLocks noGrp="1"/>
          </p:cNvSpPr>
          <p:nvPr>
            <p:ph type="subTitle" idx="1"/>
          </p:nvPr>
        </p:nvSpPr>
        <p:spPr>
          <a:xfrm>
            <a:off x="357188" y="1143000"/>
            <a:ext cx="8429625" cy="5214938"/>
          </a:xfrm>
        </p:spPr>
        <p:txBody>
          <a:bodyPr/>
          <a:lstStyle/>
          <a:p>
            <a:endParaRPr lang="zh-CN" altLang="en-US" smtClean="0"/>
          </a:p>
        </p:txBody>
      </p:sp>
      <p:pic>
        <p:nvPicPr>
          <p:cNvPr id="3277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52513"/>
            <a:ext cx="9091613" cy="580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2" name="标题 1"/>
          <p:cNvSpPr txBox="1">
            <a:spLocks/>
          </p:cNvSpPr>
          <p:nvPr/>
        </p:nvSpPr>
        <p:spPr bwMode="auto">
          <a:xfrm>
            <a:off x="390525" y="115888"/>
            <a:ext cx="84296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3300">
                <a:solidFill>
                  <a:srgbClr val="FF3300"/>
                </a:solidFill>
                <a:latin typeface="Arial" pitchFamily="34" charset="0"/>
                <a:ea typeface="宋体" pitchFamily="2" charset="-122"/>
              </a:defRPr>
            </a:lvl1pPr>
            <a:lvl2pPr marL="742950" indent="-285750" eaLnBrk="0" hangingPunct="0">
              <a:defRPr sz="3300">
                <a:solidFill>
                  <a:srgbClr val="FF3300"/>
                </a:solidFill>
                <a:latin typeface="Arial" pitchFamily="34" charset="0"/>
                <a:ea typeface="宋体" pitchFamily="2" charset="-122"/>
              </a:defRPr>
            </a:lvl2pPr>
            <a:lvl3pPr marL="1143000" indent="-228600" eaLnBrk="0" hangingPunct="0">
              <a:defRPr sz="3300">
                <a:solidFill>
                  <a:srgbClr val="FF3300"/>
                </a:solidFill>
                <a:latin typeface="Arial" pitchFamily="34" charset="0"/>
                <a:ea typeface="宋体" pitchFamily="2" charset="-122"/>
              </a:defRPr>
            </a:lvl3pPr>
            <a:lvl4pPr marL="1600200" indent="-228600" eaLnBrk="0" hangingPunct="0">
              <a:defRPr sz="3300">
                <a:solidFill>
                  <a:srgbClr val="FF3300"/>
                </a:solidFill>
                <a:latin typeface="Arial" pitchFamily="34" charset="0"/>
                <a:ea typeface="宋体" pitchFamily="2" charset="-122"/>
              </a:defRPr>
            </a:lvl4pPr>
            <a:lvl5pPr marL="2057400" indent="-228600" eaLnBrk="0" hangingPunct="0">
              <a:defRPr sz="3300">
                <a:solidFill>
                  <a:srgbClr val="FF3300"/>
                </a:solidFill>
                <a:latin typeface="Arial" pitchFamily="34" charset="0"/>
                <a:ea typeface="宋体" pitchFamily="2" charset="-122"/>
              </a:defRPr>
            </a:lvl5pPr>
            <a:lvl6pPr marL="2514600" indent="-228600" eaLnBrk="0" fontAlgn="base" hangingPunct="0">
              <a:spcBef>
                <a:spcPct val="0"/>
              </a:spcBef>
              <a:spcAft>
                <a:spcPct val="0"/>
              </a:spcAft>
              <a:defRPr sz="3300">
                <a:solidFill>
                  <a:srgbClr val="FF3300"/>
                </a:solidFill>
                <a:latin typeface="Arial" pitchFamily="34" charset="0"/>
                <a:ea typeface="宋体" pitchFamily="2" charset="-122"/>
              </a:defRPr>
            </a:lvl6pPr>
            <a:lvl7pPr marL="2971800" indent="-228600" eaLnBrk="0" fontAlgn="base" hangingPunct="0">
              <a:spcBef>
                <a:spcPct val="0"/>
              </a:spcBef>
              <a:spcAft>
                <a:spcPct val="0"/>
              </a:spcAft>
              <a:defRPr sz="3300">
                <a:solidFill>
                  <a:srgbClr val="FF3300"/>
                </a:solidFill>
                <a:latin typeface="Arial" pitchFamily="34" charset="0"/>
                <a:ea typeface="宋体" pitchFamily="2" charset="-122"/>
              </a:defRPr>
            </a:lvl7pPr>
            <a:lvl8pPr marL="3429000" indent="-228600" eaLnBrk="0" fontAlgn="base" hangingPunct="0">
              <a:spcBef>
                <a:spcPct val="0"/>
              </a:spcBef>
              <a:spcAft>
                <a:spcPct val="0"/>
              </a:spcAft>
              <a:defRPr sz="3300">
                <a:solidFill>
                  <a:srgbClr val="FF3300"/>
                </a:solidFill>
                <a:latin typeface="Arial" pitchFamily="34" charset="0"/>
                <a:ea typeface="宋体" pitchFamily="2" charset="-122"/>
              </a:defRPr>
            </a:lvl8pPr>
            <a:lvl9pPr marL="3886200" indent="-228600" eaLnBrk="0" fontAlgn="base" hangingPunct="0">
              <a:spcBef>
                <a:spcPct val="0"/>
              </a:spcBef>
              <a:spcAft>
                <a:spcPct val="0"/>
              </a:spcAft>
              <a:defRPr sz="3300">
                <a:solidFill>
                  <a:srgbClr val="FF3300"/>
                </a:solidFill>
                <a:latin typeface="Arial" pitchFamily="34" charset="0"/>
                <a:ea typeface="宋体" pitchFamily="2" charset="-122"/>
              </a:defRPr>
            </a:lvl9pPr>
          </a:lstStyle>
          <a:p>
            <a:pPr fontAlgn="base">
              <a:spcBef>
                <a:spcPct val="0"/>
              </a:spcBef>
              <a:spcAft>
                <a:spcPct val="0"/>
              </a:spcAft>
            </a:pPr>
            <a:r>
              <a:rPr lang="zh-CN" altLang="en-US" sz="4000" smtClean="0">
                <a:solidFill>
                  <a:srgbClr val="001D3A"/>
                </a:solidFill>
                <a:ea typeface="黑体" pitchFamily="49" charset="-122"/>
                <a:cs typeface="Arial" pitchFamily="34" charset="0"/>
              </a:rPr>
              <a:t>最方便数据搜集方式</a:t>
            </a:r>
            <a:r>
              <a:rPr lang="en-US" altLang="zh-CN" sz="4000" smtClean="0">
                <a:solidFill>
                  <a:srgbClr val="001D3A"/>
                </a:solidFill>
                <a:ea typeface="黑体" pitchFamily="49" charset="-122"/>
                <a:cs typeface="Arial" pitchFamily="34" charset="0"/>
              </a:rPr>
              <a:t>——</a:t>
            </a:r>
            <a:r>
              <a:rPr lang="zh-CN" altLang="en-US" sz="4000" smtClean="0">
                <a:solidFill>
                  <a:srgbClr val="001D3A"/>
                </a:solidFill>
                <a:ea typeface="黑体" pitchFamily="49" charset="-122"/>
                <a:cs typeface="Arial" pitchFamily="34" charset="0"/>
              </a:rPr>
              <a:t>内嵌浏览器</a:t>
            </a:r>
          </a:p>
        </p:txBody>
      </p:sp>
    </p:spTree>
    <p:extLst>
      <p:ext uri="{BB962C8B-B14F-4D97-AF65-F5344CB8AC3E}">
        <p14:creationId xmlns:p14="http://schemas.microsoft.com/office/powerpoint/2010/main" val="30694735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副标题 2"/>
          <p:cNvSpPr>
            <a:spLocks noGrp="1"/>
          </p:cNvSpPr>
          <p:nvPr>
            <p:ph type="subTitle" idx="1"/>
          </p:nvPr>
        </p:nvSpPr>
        <p:spPr>
          <a:xfrm>
            <a:off x="357188" y="1143000"/>
            <a:ext cx="8429625" cy="5214938"/>
          </a:xfrm>
        </p:spPr>
        <p:txBody>
          <a:bodyPr/>
          <a:lstStyle/>
          <a:p>
            <a:endParaRPr lang="zh-CN" altLang="en-US" smtClean="0"/>
          </a:p>
        </p:txBody>
      </p:sp>
      <p:sp>
        <p:nvSpPr>
          <p:cNvPr id="33795" name="标题 1"/>
          <p:cNvSpPr txBox="1">
            <a:spLocks/>
          </p:cNvSpPr>
          <p:nvPr/>
        </p:nvSpPr>
        <p:spPr bwMode="auto">
          <a:xfrm>
            <a:off x="390525" y="115888"/>
            <a:ext cx="84296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3300">
                <a:solidFill>
                  <a:srgbClr val="FF3300"/>
                </a:solidFill>
                <a:latin typeface="Arial" pitchFamily="34" charset="0"/>
                <a:ea typeface="宋体" pitchFamily="2" charset="-122"/>
              </a:defRPr>
            </a:lvl1pPr>
            <a:lvl2pPr marL="742950" indent="-285750" eaLnBrk="0" hangingPunct="0">
              <a:defRPr sz="3300">
                <a:solidFill>
                  <a:srgbClr val="FF3300"/>
                </a:solidFill>
                <a:latin typeface="Arial" pitchFamily="34" charset="0"/>
                <a:ea typeface="宋体" pitchFamily="2" charset="-122"/>
              </a:defRPr>
            </a:lvl2pPr>
            <a:lvl3pPr marL="1143000" indent="-228600" eaLnBrk="0" hangingPunct="0">
              <a:defRPr sz="3300">
                <a:solidFill>
                  <a:srgbClr val="FF3300"/>
                </a:solidFill>
                <a:latin typeface="Arial" pitchFamily="34" charset="0"/>
                <a:ea typeface="宋体" pitchFamily="2" charset="-122"/>
              </a:defRPr>
            </a:lvl3pPr>
            <a:lvl4pPr marL="1600200" indent="-228600" eaLnBrk="0" hangingPunct="0">
              <a:defRPr sz="3300">
                <a:solidFill>
                  <a:srgbClr val="FF3300"/>
                </a:solidFill>
                <a:latin typeface="Arial" pitchFamily="34" charset="0"/>
                <a:ea typeface="宋体" pitchFamily="2" charset="-122"/>
              </a:defRPr>
            </a:lvl4pPr>
            <a:lvl5pPr marL="2057400" indent="-228600" eaLnBrk="0" hangingPunct="0">
              <a:defRPr sz="3300">
                <a:solidFill>
                  <a:srgbClr val="FF3300"/>
                </a:solidFill>
                <a:latin typeface="Arial" pitchFamily="34" charset="0"/>
                <a:ea typeface="宋体" pitchFamily="2" charset="-122"/>
              </a:defRPr>
            </a:lvl5pPr>
            <a:lvl6pPr marL="2514600" indent="-228600" eaLnBrk="0" fontAlgn="base" hangingPunct="0">
              <a:spcBef>
                <a:spcPct val="0"/>
              </a:spcBef>
              <a:spcAft>
                <a:spcPct val="0"/>
              </a:spcAft>
              <a:defRPr sz="3300">
                <a:solidFill>
                  <a:srgbClr val="FF3300"/>
                </a:solidFill>
                <a:latin typeface="Arial" pitchFamily="34" charset="0"/>
                <a:ea typeface="宋体" pitchFamily="2" charset="-122"/>
              </a:defRPr>
            </a:lvl6pPr>
            <a:lvl7pPr marL="2971800" indent="-228600" eaLnBrk="0" fontAlgn="base" hangingPunct="0">
              <a:spcBef>
                <a:spcPct val="0"/>
              </a:spcBef>
              <a:spcAft>
                <a:spcPct val="0"/>
              </a:spcAft>
              <a:defRPr sz="3300">
                <a:solidFill>
                  <a:srgbClr val="FF3300"/>
                </a:solidFill>
                <a:latin typeface="Arial" pitchFamily="34" charset="0"/>
                <a:ea typeface="宋体" pitchFamily="2" charset="-122"/>
              </a:defRPr>
            </a:lvl7pPr>
            <a:lvl8pPr marL="3429000" indent="-228600" eaLnBrk="0" fontAlgn="base" hangingPunct="0">
              <a:spcBef>
                <a:spcPct val="0"/>
              </a:spcBef>
              <a:spcAft>
                <a:spcPct val="0"/>
              </a:spcAft>
              <a:defRPr sz="3300">
                <a:solidFill>
                  <a:srgbClr val="FF3300"/>
                </a:solidFill>
                <a:latin typeface="Arial" pitchFamily="34" charset="0"/>
                <a:ea typeface="宋体" pitchFamily="2" charset="-122"/>
              </a:defRPr>
            </a:lvl8pPr>
            <a:lvl9pPr marL="3886200" indent="-228600" eaLnBrk="0" fontAlgn="base" hangingPunct="0">
              <a:spcBef>
                <a:spcPct val="0"/>
              </a:spcBef>
              <a:spcAft>
                <a:spcPct val="0"/>
              </a:spcAft>
              <a:defRPr sz="3300">
                <a:solidFill>
                  <a:srgbClr val="FF3300"/>
                </a:solidFill>
                <a:latin typeface="Arial" pitchFamily="34" charset="0"/>
                <a:ea typeface="宋体" pitchFamily="2" charset="-122"/>
              </a:defRPr>
            </a:lvl9pPr>
          </a:lstStyle>
          <a:p>
            <a:pPr fontAlgn="base">
              <a:spcBef>
                <a:spcPct val="0"/>
              </a:spcBef>
              <a:spcAft>
                <a:spcPct val="0"/>
              </a:spcAft>
            </a:pPr>
            <a:r>
              <a:rPr lang="zh-CN" altLang="en-US" sz="4000" smtClean="0">
                <a:solidFill>
                  <a:srgbClr val="001D3A"/>
                </a:solidFill>
                <a:ea typeface="黑体" pitchFamily="49" charset="-122"/>
                <a:cs typeface="Arial" pitchFamily="34" charset="0"/>
              </a:rPr>
              <a:t>最方便数据搜集方式</a:t>
            </a:r>
            <a:r>
              <a:rPr lang="en-US" altLang="zh-CN" sz="4000" smtClean="0">
                <a:solidFill>
                  <a:srgbClr val="001D3A"/>
                </a:solidFill>
                <a:ea typeface="黑体" pitchFamily="49" charset="-122"/>
                <a:cs typeface="Arial" pitchFamily="34" charset="0"/>
              </a:rPr>
              <a:t>——</a:t>
            </a:r>
            <a:r>
              <a:rPr lang="zh-CN" altLang="en-US" sz="4000" smtClean="0">
                <a:solidFill>
                  <a:srgbClr val="001D3A"/>
                </a:solidFill>
                <a:ea typeface="黑体" pitchFamily="49" charset="-122"/>
                <a:cs typeface="Arial" pitchFamily="34" charset="0"/>
              </a:rPr>
              <a:t>内嵌浏览器</a:t>
            </a:r>
          </a:p>
        </p:txBody>
      </p:sp>
      <p:pic>
        <p:nvPicPr>
          <p:cNvPr id="3379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1075"/>
            <a:ext cx="9191625" cy="587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10601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ctrTitle"/>
          </p:nvPr>
        </p:nvSpPr>
        <p:spPr>
          <a:xfrm>
            <a:off x="357188" y="142875"/>
            <a:ext cx="8429625" cy="1000125"/>
          </a:xfrm>
        </p:spPr>
        <p:txBody>
          <a:bodyPr/>
          <a:lstStyle/>
          <a:p>
            <a:endParaRPr lang="zh-CN" altLang="en-US" smtClean="0">
              <a:ea typeface="黑体" pitchFamily="49" charset="-122"/>
            </a:endParaRPr>
          </a:p>
        </p:txBody>
      </p:sp>
      <p:sp>
        <p:nvSpPr>
          <p:cNvPr id="34819" name="副标题 2"/>
          <p:cNvSpPr>
            <a:spLocks noGrp="1"/>
          </p:cNvSpPr>
          <p:nvPr>
            <p:ph type="subTitle" idx="1"/>
          </p:nvPr>
        </p:nvSpPr>
        <p:spPr>
          <a:xfrm>
            <a:off x="357188" y="1143000"/>
            <a:ext cx="8429625" cy="5214938"/>
          </a:xfrm>
        </p:spPr>
        <p:txBody>
          <a:bodyPr/>
          <a:lstStyle/>
          <a:p>
            <a:endParaRPr lang="zh-CN" altLang="en-US" smtClean="0"/>
          </a:p>
        </p:txBody>
      </p:sp>
      <p:pic>
        <p:nvPicPr>
          <p:cNvPr id="348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70988" cy="635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8342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txBox="1">
            <a:spLocks/>
          </p:cNvSpPr>
          <p:nvPr/>
        </p:nvSpPr>
        <p:spPr bwMode="auto">
          <a:xfrm>
            <a:off x="390525" y="115888"/>
            <a:ext cx="84296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3300">
                <a:solidFill>
                  <a:srgbClr val="FF3300"/>
                </a:solidFill>
                <a:latin typeface="Arial" pitchFamily="34" charset="0"/>
                <a:ea typeface="宋体" pitchFamily="2" charset="-122"/>
              </a:defRPr>
            </a:lvl1pPr>
            <a:lvl2pPr marL="742950" indent="-285750" eaLnBrk="0" hangingPunct="0">
              <a:defRPr sz="3300">
                <a:solidFill>
                  <a:srgbClr val="FF3300"/>
                </a:solidFill>
                <a:latin typeface="Arial" pitchFamily="34" charset="0"/>
                <a:ea typeface="宋体" pitchFamily="2" charset="-122"/>
              </a:defRPr>
            </a:lvl2pPr>
            <a:lvl3pPr marL="1143000" indent="-228600" eaLnBrk="0" hangingPunct="0">
              <a:defRPr sz="3300">
                <a:solidFill>
                  <a:srgbClr val="FF3300"/>
                </a:solidFill>
                <a:latin typeface="Arial" pitchFamily="34" charset="0"/>
                <a:ea typeface="宋体" pitchFamily="2" charset="-122"/>
              </a:defRPr>
            </a:lvl3pPr>
            <a:lvl4pPr marL="1600200" indent="-228600" eaLnBrk="0" hangingPunct="0">
              <a:defRPr sz="3300">
                <a:solidFill>
                  <a:srgbClr val="FF3300"/>
                </a:solidFill>
                <a:latin typeface="Arial" pitchFamily="34" charset="0"/>
                <a:ea typeface="宋体" pitchFamily="2" charset="-122"/>
              </a:defRPr>
            </a:lvl4pPr>
            <a:lvl5pPr marL="2057400" indent="-228600" eaLnBrk="0" hangingPunct="0">
              <a:defRPr sz="3300">
                <a:solidFill>
                  <a:srgbClr val="FF3300"/>
                </a:solidFill>
                <a:latin typeface="Arial" pitchFamily="34" charset="0"/>
                <a:ea typeface="宋体" pitchFamily="2" charset="-122"/>
              </a:defRPr>
            </a:lvl5pPr>
            <a:lvl6pPr marL="2514600" indent="-228600" eaLnBrk="0" fontAlgn="base" hangingPunct="0">
              <a:spcBef>
                <a:spcPct val="0"/>
              </a:spcBef>
              <a:spcAft>
                <a:spcPct val="0"/>
              </a:spcAft>
              <a:defRPr sz="3300">
                <a:solidFill>
                  <a:srgbClr val="FF3300"/>
                </a:solidFill>
                <a:latin typeface="Arial" pitchFamily="34" charset="0"/>
                <a:ea typeface="宋体" pitchFamily="2" charset="-122"/>
              </a:defRPr>
            </a:lvl6pPr>
            <a:lvl7pPr marL="2971800" indent="-228600" eaLnBrk="0" fontAlgn="base" hangingPunct="0">
              <a:spcBef>
                <a:spcPct val="0"/>
              </a:spcBef>
              <a:spcAft>
                <a:spcPct val="0"/>
              </a:spcAft>
              <a:defRPr sz="3300">
                <a:solidFill>
                  <a:srgbClr val="FF3300"/>
                </a:solidFill>
                <a:latin typeface="Arial" pitchFamily="34" charset="0"/>
                <a:ea typeface="宋体" pitchFamily="2" charset="-122"/>
              </a:defRPr>
            </a:lvl7pPr>
            <a:lvl8pPr marL="3429000" indent="-228600" eaLnBrk="0" fontAlgn="base" hangingPunct="0">
              <a:spcBef>
                <a:spcPct val="0"/>
              </a:spcBef>
              <a:spcAft>
                <a:spcPct val="0"/>
              </a:spcAft>
              <a:defRPr sz="3300">
                <a:solidFill>
                  <a:srgbClr val="FF3300"/>
                </a:solidFill>
                <a:latin typeface="Arial" pitchFamily="34" charset="0"/>
                <a:ea typeface="宋体" pitchFamily="2" charset="-122"/>
              </a:defRPr>
            </a:lvl8pPr>
            <a:lvl9pPr marL="3886200" indent="-228600" eaLnBrk="0" fontAlgn="base" hangingPunct="0">
              <a:spcBef>
                <a:spcPct val="0"/>
              </a:spcBef>
              <a:spcAft>
                <a:spcPct val="0"/>
              </a:spcAft>
              <a:defRPr sz="3300">
                <a:solidFill>
                  <a:srgbClr val="FF3300"/>
                </a:solidFill>
                <a:latin typeface="Arial" pitchFamily="34" charset="0"/>
                <a:ea typeface="宋体" pitchFamily="2" charset="-122"/>
              </a:defRPr>
            </a:lvl9pPr>
          </a:lstStyle>
          <a:p>
            <a:pPr fontAlgn="base">
              <a:spcBef>
                <a:spcPct val="0"/>
              </a:spcBef>
              <a:spcAft>
                <a:spcPct val="0"/>
              </a:spcAft>
            </a:pPr>
            <a:r>
              <a:rPr lang="zh-CN" altLang="en-US" sz="4000" smtClean="0">
                <a:solidFill>
                  <a:srgbClr val="001D3A"/>
                </a:solidFill>
                <a:ea typeface="黑体" pitchFamily="49" charset="-122"/>
                <a:cs typeface="Arial" pitchFamily="34" charset="0"/>
              </a:rPr>
              <a:t>最方便数据搜集方式</a:t>
            </a:r>
            <a:r>
              <a:rPr lang="en-US" altLang="zh-CN" sz="4000" smtClean="0">
                <a:solidFill>
                  <a:srgbClr val="001D3A"/>
                </a:solidFill>
                <a:ea typeface="黑体" pitchFamily="49" charset="-122"/>
                <a:cs typeface="Arial" pitchFamily="34" charset="0"/>
              </a:rPr>
              <a:t>——</a:t>
            </a:r>
            <a:r>
              <a:rPr lang="zh-CN" altLang="en-US" sz="4000" smtClean="0">
                <a:solidFill>
                  <a:srgbClr val="001D3A"/>
                </a:solidFill>
                <a:ea typeface="黑体" pitchFamily="49" charset="-122"/>
                <a:cs typeface="Arial" pitchFamily="34" charset="0"/>
              </a:rPr>
              <a:t>内嵌浏览器</a:t>
            </a:r>
          </a:p>
        </p:txBody>
      </p:sp>
      <p:sp>
        <p:nvSpPr>
          <p:cNvPr id="35843" name="副标题 5"/>
          <p:cNvSpPr>
            <a:spLocks noGrp="1"/>
          </p:cNvSpPr>
          <p:nvPr>
            <p:ph type="subTitle" idx="1"/>
          </p:nvPr>
        </p:nvSpPr>
        <p:spPr>
          <a:xfrm>
            <a:off x="357188" y="1143000"/>
            <a:ext cx="8429625" cy="5214938"/>
          </a:xfrm>
        </p:spPr>
        <p:txBody>
          <a:bodyPr/>
          <a:lstStyle/>
          <a:p>
            <a:endParaRPr lang="zh-CN" altLang="en-US" smtClean="0"/>
          </a:p>
        </p:txBody>
      </p:sp>
      <p:pic>
        <p:nvPicPr>
          <p:cNvPr id="358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95363"/>
            <a:ext cx="9144000" cy="5862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78475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795"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剔除重复题录</a:t>
            </a:r>
          </a:p>
        </p:txBody>
      </p:sp>
      <p:pic>
        <p:nvPicPr>
          <p:cNvPr id="33796"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04546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FBDFD698-E403-41B6-A108-FB454E4561AA}" type="slidenum">
              <a:rPr lang="en-US" altLang="zh-CN">
                <a:solidFill>
                  <a:srgbClr val="FFFFFF"/>
                </a:solidFill>
                <a:latin typeface="Verdana" pitchFamily="34" charset="0"/>
                <a:ea typeface="PMingLiU" pitchFamily="18" charset="-120"/>
              </a:rPr>
              <a:pPr eaLnBrk="1" hangingPunct="1"/>
              <a:t>29</a:t>
            </a:fld>
            <a:endParaRPr lang="en-US" altLang="zh-CN">
              <a:solidFill>
                <a:srgbClr val="FFFFFF"/>
              </a:solidFill>
              <a:latin typeface="Verdana" pitchFamily="34" charset="0"/>
              <a:ea typeface="PMingLiU" pitchFamily="18" charset="-120"/>
            </a:endParaRPr>
          </a:p>
        </p:txBody>
      </p:sp>
      <p:sp>
        <p:nvSpPr>
          <p:cNvPr id="34819" name="Rectangle 2"/>
          <p:cNvSpPr>
            <a:spLocks noGrp="1" noChangeArrowheads="1"/>
          </p:cNvSpPr>
          <p:nvPr>
            <p:ph type="title"/>
          </p:nvPr>
        </p:nvSpPr>
        <p:spPr/>
        <p:txBody>
          <a:bodyPr/>
          <a:lstStyle/>
          <a:p>
            <a:r>
              <a:rPr lang="zh-CN" altLang="en-US" smtClean="0"/>
              <a:t>查找重复题录</a:t>
            </a:r>
            <a:r>
              <a:rPr lang="en-US" altLang="zh-CN" smtClean="0"/>
              <a:t>01</a:t>
            </a:r>
          </a:p>
        </p:txBody>
      </p:sp>
      <p:pic>
        <p:nvPicPr>
          <p:cNvPr id="34820" name="Picture 4" descr="Snap_2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341438"/>
            <a:ext cx="270510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997200"/>
            <a:ext cx="3200400" cy="347662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2"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6425" y="1196975"/>
            <a:ext cx="3457575" cy="404812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3"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1550" y="3825875"/>
            <a:ext cx="3000375" cy="26479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348038" y="1196975"/>
            <a:ext cx="1944687" cy="646113"/>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在检索菜单下选择查找重复题录</a:t>
            </a:r>
          </a:p>
        </p:txBody>
      </p:sp>
      <p:cxnSp>
        <p:nvCxnSpPr>
          <p:cNvPr id="4" name="直接箭头连接符 3"/>
          <p:cNvCxnSpPr>
            <a:stCxn id="2" idx="1"/>
          </p:cNvCxnSpPr>
          <p:nvPr/>
        </p:nvCxnSpPr>
        <p:spPr bwMode="auto">
          <a:xfrm flipH="1">
            <a:off x="1609725" y="1519238"/>
            <a:ext cx="1738313" cy="39687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TextBox 4"/>
          <p:cNvSpPr txBox="1"/>
          <p:nvPr/>
        </p:nvSpPr>
        <p:spPr>
          <a:xfrm>
            <a:off x="3276600" y="2565400"/>
            <a:ext cx="1943100" cy="36830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指定查重的范围</a:t>
            </a:r>
          </a:p>
        </p:txBody>
      </p:sp>
      <p:sp>
        <p:nvSpPr>
          <p:cNvPr id="6" name="TextBox 5"/>
          <p:cNvSpPr txBox="1"/>
          <p:nvPr/>
        </p:nvSpPr>
        <p:spPr>
          <a:xfrm>
            <a:off x="3419475" y="3819525"/>
            <a:ext cx="1944688" cy="36830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选择查重的标准</a:t>
            </a:r>
          </a:p>
        </p:txBody>
      </p:sp>
      <p:sp>
        <p:nvSpPr>
          <p:cNvPr id="7" name="TextBox 6"/>
          <p:cNvSpPr txBox="1"/>
          <p:nvPr/>
        </p:nvSpPr>
        <p:spPr>
          <a:xfrm>
            <a:off x="3563938" y="4868863"/>
            <a:ext cx="1944687" cy="646112"/>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忽略大小写、标点、空格的影响</a:t>
            </a:r>
          </a:p>
        </p:txBody>
      </p:sp>
      <p:sp>
        <p:nvSpPr>
          <p:cNvPr id="8" name="TextBox 7"/>
          <p:cNvSpPr txBox="1"/>
          <p:nvPr/>
        </p:nvSpPr>
        <p:spPr>
          <a:xfrm>
            <a:off x="4129088" y="5881688"/>
            <a:ext cx="1150937" cy="369887"/>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点击查找</a:t>
            </a:r>
          </a:p>
        </p:txBody>
      </p:sp>
      <p:cxnSp>
        <p:nvCxnSpPr>
          <p:cNvPr id="11" name="直接箭头连接符 10"/>
          <p:cNvCxnSpPr>
            <a:stCxn id="5" idx="1"/>
          </p:cNvCxnSpPr>
          <p:nvPr/>
        </p:nvCxnSpPr>
        <p:spPr bwMode="auto">
          <a:xfrm flipH="1">
            <a:off x="1116013" y="2749550"/>
            <a:ext cx="2160587" cy="8953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左大括号 11"/>
          <p:cNvSpPr/>
          <p:nvPr/>
        </p:nvSpPr>
        <p:spPr bwMode="auto">
          <a:xfrm>
            <a:off x="5795963" y="1916113"/>
            <a:ext cx="393700" cy="1903412"/>
          </a:xfrm>
          <a:prstGeom prst="leftBrace">
            <a:avLst/>
          </a:prstGeom>
          <a:noFill/>
          <a:ln w="25400" cap="flat" cmpd="sng" algn="ctr">
            <a:solidFill>
              <a:schemeClr val="accent6"/>
            </a:solidFill>
            <a:prstDash val="solid"/>
            <a:round/>
            <a:headEnd type="none" w="med" len="med"/>
            <a:tailEnd type="none" w="med" len="med"/>
          </a:ln>
          <a:effectLst/>
          <a:extLst/>
        </p:spPr>
        <p:txBody>
          <a:bodyPr/>
          <a:lstStyle/>
          <a:p>
            <a:pPr>
              <a:buFont typeface="Times New Roman" pitchFamily="16" charset="0"/>
              <a:buNone/>
              <a:defRPr/>
            </a:pPr>
            <a:endParaRPr lang="zh-CN" altLang="en-US">
              <a:latin typeface="Arial" charset="0"/>
              <a:ea typeface="宋体" charset="-122"/>
            </a:endParaRPr>
          </a:p>
        </p:txBody>
      </p:sp>
      <p:cxnSp>
        <p:nvCxnSpPr>
          <p:cNvPr id="14" name="直接箭头连接符 13"/>
          <p:cNvCxnSpPr>
            <a:stCxn id="5" idx="3"/>
            <a:endCxn id="12" idx="1"/>
          </p:cNvCxnSpPr>
          <p:nvPr/>
        </p:nvCxnSpPr>
        <p:spPr bwMode="auto">
          <a:xfrm>
            <a:off x="5219700" y="2749550"/>
            <a:ext cx="576263" cy="119063"/>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箭头连接符 15"/>
          <p:cNvCxnSpPr>
            <a:stCxn id="6" idx="1"/>
          </p:cNvCxnSpPr>
          <p:nvPr/>
        </p:nvCxnSpPr>
        <p:spPr bwMode="auto">
          <a:xfrm flipH="1">
            <a:off x="1547813" y="4003675"/>
            <a:ext cx="1871662" cy="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箭头连接符 17"/>
          <p:cNvCxnSpPr>
            <a:stCxn id="6" idx="3"/>
            <a:endCxn id="19" idx="1"/>
          </p:cNvCxnSpPr>
          <p:nvPr/>
        </p:nvCxnSpPr>
        <p:spPr bwMode="auto">
          <a:xfrm>
            <a:off x="5364163" y="4003675"/>
            <a:ext cx="484187" cy="10096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左大括号 18"/>
          <p:cNvSpPr/>
          <p:nvPr/>
        </p:nvSpPr>
        <p:spPr bwMode="auto">
          <a:xfrm>
            <a:off x="5848350" y="4292600"/>
            <a:ext cx="341313" cy="1439863"/>
          </a:xfrm>
          <a:prstGeom prst="leftBrace">
            <a:avLst/>
          </a:prstGeom>
          <a:noFill/>
          <a:ln w="25400" cap="flat" cmpd="sng" algn="ctr">
            <a:solidFill>
              <a:schemeClr val="accent6"/>
            </a:solidFill>
            <a:prstDash val="solid"/>
            <a:round/>
            <a:headEnd type="none" w="med" len="med"/>
            <a:tailEnd type="none" w="med" len="med"/>
          </a:ln>
          <a:effectLst/>
          <a:extLst/>
        </p:spPr>
        <p:txBody>
          <a:bodyPr/>
          <a:lstStyle/>
          <a:p>
            <a:pPr>
              <a:buFont typeface="Times New Roman" pitchFamily="16" charset="0"/>
              <a:buNone/>
              <a:defRPr/>
            </a:pPr>
            <a:endParaRPr lang="zh-CN" altLang="en-US">
              <a:latin typeface="Arial" charset="0"/>
              <a:ea typeface="宋体" charset="-122"/>
            </a:endParaRPr>
          </a:p>
        </p:txBody>
      </p:sp>
      <p:cxnSp>
        <p:nvCxnSpPr>
          <p:cNvPr id="22" name="直接箭头连接符 21"/>
          <p:cNvCxnSpPr>
            <a:stCxn id="7" idx="1"/>
          </p:cNvCxnSpPr>
          <p:nvPr/>
        </p:nvCxnSpPr>
        <p:spPr bwMode="auto">
          <a:xfrm flipH="1" flipV="1">
            <a:off x="684213" y="4581525"/>
            <a:ext cx="2879725" cy="611188"/>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箭头连接符 23"/>
          <p:cNvCxnSpPr>
            <a:stCxn id="7" idx="1"/>
          </p:cNvCxnSpPr>
          <p:nvPr/>
        </p:nvCxnSpPr>
        <p:spPr bwMode="auto">
          <a:xfrm flipH="1" flipV="1">
            <a:off x="2268538" y="4581525"/>
            <a:ext cx="1295400" cy="611188"/>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箭头连接符 25"/>
          <p:cNvCxnSpPr>
            <a:stCxn id="8" idx="1"/>
          </p:cNvCxnSpPr>
          <p:nvPr/>
        </p:nvCxnSpPr>
        <p:spPr bwMode="auto">
          <a:xfrm flipH="1">
            <a:off x="2124075" y="6067425"/>
            <a:ext cx="2005013" cy="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4951785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243"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新建一个数据库</a:t>
            </a:r>
          </a:p>
        </p:txBody>
      </p:sp>
      <p:pic>
        <p:nvPicPr>
          <p:cNvPr id="10244"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65788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046F0532-48D1-4B7A-BFEE-B92B01CFE194}" type="slidenum">
              <a:rPr lang="en-US" altLang="zh-CN">
                <a:solidFill>
                  <a:srgbClr val="FFFFFF"/>
                </a:solidFill>
                <a:latin typeface="Verdana" pitchFamily="34" charset="0"/>
                <a:ea typeface="PMingLiU" pitchFamily="18" charset="-120"/>
              </a:rPr>
              <a:pPr eaLnBrk="1" hangingPunct="1"/>
              <a:t>30</a:t>
            </a:fld>
            <a:endParaRPr lang="en-US" altLang="zh-CN">
              <a:solidFill>
                <a:srgbClr val="FFFFFF"/>
              </a:solidFill>
              <a:latin typeface="Verdana" pitchFamily="34" charset="0"/>
              <a:ea typeface="PMingLiU" pitchFamily="18" charset="-120"/>
            </a:endParaRPr>
          </a:p>
        </p:txBody>
      </p:sp>
      <p:sp>
        <p:nvSpPr>
          <p:cNvPr id="35843" name="Rectangle 2"/>
          <p:cNvSpPr>
            <a:spLocks noGrp="1" noChangeArrowheads="1"/>
          </p:cNvSpPr>
          <p:nvPr>
            <p:ph type="title"/>
          </p:nvPr>
        </p:nvSpPr>
        <p:spPr/>
        <p:txBody>
          <a:bodyPr/>
          <a:lstStyle/>
          <a:p>
            <a:r>
              <a:rPr lang="zh-CN" altLang="en-US" smtClean="0"/>
              <a:t>查找重复题录</a:t>
            </a:r>
            <a:r>
              <a:rPr lang="en-US" altLang="zh-CN" smtClean="0"/>
              <a:t>02</a:t>
            </a:r>
            <a:endParaRPr lang="zh-CN" altLang="en-US" smtClean="0"/>
          </a:p>
        </p:txBody>
      </p:sp>
      <p:pic>
        <p:nvPicPr>
          <p:cNvPr id="35844" name="Picture 4" descr="Snap_2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412875"/>
            <a:ext cx="7129463" cy="397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470150" y="5805488"/>
            <a:ext cx="6264275" cy="646112"/>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在已经被标记高亮的重复题录上点击鼠标右键，选择删除，来完成剔除重复题录的工作</a:t>
            </a:r>
          </a:p>
        </p:txBody>
      </p:sp>
      <p:cxnSp>
        <p:nvCxnSpPr>
          <p:cNvPr id="4" name="直接箭头连接符 3"/>
          <p:cNvCxnSpPr>
            <a:stCxn id="2" idx="0"/>
          </p:cNvCxnSpPr>
          <p:nvPr/>
        </p:nvCxnSpPr>
        <p:spPr bwMode="auto">
          <a:xfrm flipH="1" flipV="1">
            <a:off x="4572000" y="3644900"/>
            <a:ext cx="1030288" cy="2160588"/>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箭头连接符 6"/>
          <p:cNvCxnSpPr>
            <a:stCxn id="2" idx="0"/>
          </p:cNvCxnSpPr>
          <p:nvPr/>
        </p:nvCxnSpPr>
        <p:spPr bwMode="auto">
          <a:xfrm flipV="1">
            <a:off x="5602288" y="1989138"/>
            <a:ext cx="1130300" cy="38163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9030631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867"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快速阅读题录综述、定位重要题录</a:t>
            </a:r>
          </a:p>
        </p:txBody>
      </p:sp>
      <p:pic>
        <p:nvPicPr>
          <p:cNvPr id="36868"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50707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p:txBody>
          <a:bodyPr/>
          <a:lstStyle/>
          <a:p>
            <a:r>
              <a:rPr lang="zh-CN" altLang="en-US" smtClean="0"/>
              <a:t>阅读综述、定位重要题录</a:t>
            </a:r>
          </a:p>
        </p:txBody>
      </p:sp>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1A1F5D2A-F769-4586-A66A-FA5D3D6A91BB}" type="slidenum">
              <a:rPr lang="en-US" altLang="zh-CN">
                <a:solidFill>
                  <a:srgbClr val="FFFFFF"/>
                </a:solidFill>
                <a:latin typeface="Verdana" pitchFamily="34" charset="0"/>
                <a:ea typeface="PMingLiU" pitchFamily="18" charset="-120"/>
              </a:rPr>
              <a:pPr eaLnBrk="1" hangingPunct="1"/>
              <a:t>32</a:t>
            </a:fld>
            <a:endParaRPr lang="en-US" altLang="zh-CN">
              <a:solidFill>
                <a:srgbClr val="FFFFFF"/>
              </a:solidFill>
              <a:latin typeface="Verdana" pitchFamily="34" charset="0"/>
              <a:ea typeface="PMingLiU" pitchFamily="18" charset="-120"/>
            </a:endParaRPr>
          </a:p>
        </p:txBody>
      </p:sp>
      <p:pic>
        <p:nvPicPr>
          <p:cNvPr id="3789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268413"/>
            <a:ext cx="5472113" cy="510063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634163" y="2997200"/>
            <a:ext cx="2376487" cy="120015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通过阅读综述，快速筛选出与研究相关的文献，确定需要下载全文的题录并做标记</a:t>
            </a:r>
          </a:p>
        </p:txBody>
      </p:sp>
      <p:cxnSp>
        <p:nvCxnSpPr>
          <p:cNvPr id="7" name="直接箭头连接符 6"/>
          <p:cNvCxnSpPr>
            <a:stCxn id="5" idx="1"/>
          </p:cNvCxnSpPr>
          <p:nvPr/>
        </p:nvCxnSpPr>
        <p:spPr bwMode="auto">
          <a:xfrm flipH="1">
            <a:off x="3708400" y="3597275"/>
            <a:ext cx="2925763" cy="12001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箭头连接符 8"/>
          <p:cNvCxnSpPr>
            <a:stCxn id="5" idx="1"/>
          </p:cNvCxnSpPr>
          <p:nvPr/>
        </p:nvCxnSpPr>
        <p:spPr bwMode="auto">
          <a:xfrm flipH="1" flipV="1">
            <a:off x="2124075" y="2276475"/>
            <a:ext cx="4510088" cy="132080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5281072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915"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重要题录下载全文</a:t>
            </a:r>
          </a:p>
        </p:txBody>
      </p:sp>
      <p:pic>
        <p:nvPicPr>
          <p:cNvPr id="38916"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31291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3547E62B-BA15-48DA-8756-9A958EA2E5CD}" type="slidenum">
              <a:rPr lang="en-US" altLang="zh-CN">
                <a:solidFill>
                  <a:srgbClr val="FFFFFF"/>
                </a:solidFill>
                <a:latin typeface="Verdana" pitchFamily="34" charset="0"/>
                <a:ea typeface="PMingLiU" pitchFamily="18" charset="-120"/>
              </a:rPr>
              <a:pPr eaLnBrk="1" hangingPunct="1"/>
              <a:t>34</a:t>
            </a:fld>
            <a:endParaRPr lang="en-US" altLang="zh-CN">
              <a:solidFill>
                <a:srgbClr val="FFFFFF"/>
              </a:solidFill>
              <a:latin typeface="Verdana" pitchFamily="34" charset="0"/>
              <a:ea typeface="PMingLiU" pitchFamily="18" charset="-120"/>
            </a:endParaRPr>
          </a:p>
        </p:txBody>
      </p:sp>
      <p:sp>
        <p:nvSpPr>
          <p:cNvPr id="39939" name="Rectangle 2"/>
          <p:cNvSpPr>
            <a:spLocks noGrp="1" noChangeArrowheads="1"/>
          </p:cNvSpPr>
          <p:nvPr>
            <p:ph type="title"/>
          </p:nvPr>
        </p:nvSpPr>
        <p:spPr/>
        <p:txBody>
          <a:bodyPr/>
          <a:lstStyle/>
          <a:p>
            <a:r>
              <a:rPr lang="zh-CN" altLang="en-US" smtClean="0"/>
              <a:t>下载全文</a:t>
            </a:r>
            <a:r>
              <a:rPr lang="en-US" altLang="zh-CN" smtClean="0"/>
              <a:t>01</a:t>
            </a:r>
          </a:p>
        </p:txBody>
      </p:sp>
      <p:pic>
        <p:nvPicPr>
          <p:cNvPr id="3994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484313"/>
            <a:ext cx="4724400" cy="44958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011863" y="2589213"/>
            <a:ext cx="2592387" cy="120015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在需要下载全文的题录上点击鼠标右键，选择下载全文并选择对应的全文下载数据库</a:t>
            </a:r>
          </a:p>
        </p:txBody>
      </p:sp>
      <p:cxnSp>
        <p:nvCxnSpPr>
          <p:cNvPr id="5" name="直接箭头连接符 4"/>
          <p:cNvCxnSpPr>
            <a:stCxn id="2" idx="1"/>
          </p:cNvCxnSpPr>
          <p:nvPr/>
        </p:nvCxnSpPr>
        <p:spPr bwMode="auto">
          <a:xfrm flipH="1" flipV="1">
            <a:off x="3276600" y="2205038"/>
            <a:ext cx="2735263" cy="9842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箭头连接符 6"/>
          <p:cNvCxnSpPr>
            <a:stCxn id="2" idx="1"/>
          </p:cNvCxnSpPr>
          <p:nvPr/>
        </p:nvCxnSpPr>
        <p:spPr bwMode="auto">
          <a:xfrm flipH="1">
            <a:off x="2195513" y="3189288"/>
            <a:ext cx="3816350" cy="103187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箭头连接符 8"/>
          <p:cNvCxnSpPr>
            <a:stCxn id="2" idx="1"/>
          </p:cNvCxnSpPr>
          <p:nvPr/>
        </p:nvCxnSpPr>
        <p:spPr bwMode="auto">
          <a:xfrm flipH="1">
            <a:off x="4500563" y="3189288"/>
            <a:ext cx="1511300" cy="103187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6548289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030EFF96-FD9F-4EEC-A842-0125385F2E80}" type="slidenum">
              <a:rPr lang="en-US" altLang="zh-CN">
                <a:solidFill>
                  <a:srgbClr val="FFFFFF"/>
                </a:solidFill>
                <a:latin typeface="Verdana" pitchFamily="34" charset="0"/>
                <a:ea typeface="PMingLiU" pitchFamily="18" charset="-120"/>
              </a:rPr>
              <a:pPr eaLnBrk="1" hangingPunct="1"/>
              <a:t>35</a:t>
            </a:fld>
            <a:endParaRPr lang="en-US" altLang="zh-CN">
              <a:solidFill>
                <a:srgbClr val="FFFFFF"/>
              </a:solidFill>
              <a:latin typeface="Verdana" pitchFamily="34" charset="0"/>
              <a:ea typeface="PMingLiU" pitchFamily="18" charset="-120"/>
            </a:endParaRPr>
          </a:p>
        </p:txBody>
      </p:sp>
      <p:sp>
        <p:nvSpPr>
          <p:cNvPr id="40963" name="Rectangle 2"/>
          <p:cNvSpPr>
            <a:spLocks noGrp="1" noChangeArrowheads="1"/>
          </p:cNvSpPr>
          <p:nvPr>
            <p:ph type="title"/>
          </p:nvPr>
        </p:nvSpPr>
        <p:spPr/>
        <p:txBody>
          <a:bodyPr/>
          <a:lstStyle/>
          <a:p>
            <a:r>
              <a:rPr lang="zh-CN" altLang="en-US" smtClean="0"/>
              <a:t>下载全文</a:t>
            </a:r>
            <a:r>
              <a:rPr lang="en-US" altLang="zh-CN" smtClean="0"/>
              <a:t>02</a:t>
            </a:r>
          </a:p>
        </p:txBody>
      </p:sp>
      <p:pic>
        <p:nvPicPr>
          <p:cNvPr id="40964" name="Picture 4" descr="Snap_2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268413"/>
            <a:ext cx="6265862" cy="505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092950" y="1700213"/>
            <a:ext cx="1871663" cy="120015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软件会按顺去下载全文，不用担心恶意下载，程序内部有控制</a:t>
            </a:r>
          </a:p>
        </p:txBody>
      </p:sp>
      <p:cxnSp>
        <p:nvCxnSpPr>
          <p:cNvPr id="5" name="直接箭头连接符 4"/>
          <p:cNvCxnSpPr>
            <a:stCxn id="2" idx="1"/>
          </p:cNvCxnSpPr>
          <p:nvPr/>
        </p:nvCxnSpPr>
        <p:spPr bwMode="auto">
          <a:xfrm flipH="1">
            <a:off x="4643438" y="2300288"/>
            <a:ext cx="2449512" cy="3365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右大括号 5"/>
          <p:cNvSpPr/>
          <p:nvPr/>
        </p:nvSpPr>
        <p:spPr bwMode="auto">
          <a:xfrm>
            <a:off x="4211638" y="1700213"/>
            <a:ext cx="431800" cy="1873250"/>
          </a:xfrm>
          <a:prstGeom prst="rightBrace">
            <a:avLst/>
          </a:prstGeom>
          <a:noFill/>
          <a:ln w="25400" cap="flat" cmpd="sng" algn="ctr">
            <a:solidFill>
              <a:schemeClr val="accent6"/>
            </a:solidFill>
            <a:prstDash val="solid"/>
            <a:round/>
            <a:headEnd type="none" w="med" len="med"/>
            <a:tailEnd type="none" w="med" len="med"/>
          </a:ln>
          <a:effectLst/>
          <a:extLst/>
        </p:spPr>
        <p:txBody>
          <a:bodyPr/>
          <a:lstStyle/>
          <a:p>
            <a:pPr>
              <a:buFont typeface="Times New Roman" pitchFamily="16" charset="0"/>
              <a:buNone/>
              <a:defRPr/>
            </a:pPr>
            <a:endParaRPr lang="zh-CN" altLang="en-US">
              <a:latin typeface="Arial" charset="0"/>
              <a:ea typeface="宋体" charset="-122"/>
            </a:endParaRPr>
          </a:p>
        </p:txBody>
      </p:sp>
    </p:spTree>
    <p:extLst>
      <p:ext uri="{BB962C8B-B14F-4D97-AF65-F5344CB8AC3E}">
        <p14:creationId xmlns:p14="http://schemas.microsoft.com/office/powerpoint/2010/main" val="18340188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1987"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阅读全文同时记录笔记</a:t>
            </a:r>
          </a:p>
        </p:txBody>
      </p:sp>
      <p:pic>
        <p:nvPicPr>
          <p:cNvPr id="41988"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48719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21B86520-BE1E-47F5-B544-1F8A2555EDBA}" type="slidenum">
              <a:rPr lang="en-US" altLang="zh-CN">
                <a:solidFill>
                  <a:srgbClr val="FFFFFF"/>
                </a:solidFill>
                <a:latin typeface="Verdana" pitchFamily="34" charset="0"/>
                <a:ea typeface="PMingLiU" pitchFamily="18" charset="-120"/>
              </a:rPr>
              <a:pPr eaLnBrk="1" hangingPunct="1"/>
              <a:t>37</a:t>
            </a:fld>
            <a:endParaRPr lang="en-US" altLang="zh-CN">
              <a:solidFill>
                <a:srgbClr val="FFFFFF"/>
              </a:solidFill>
              <a:latin typeface="Verdana" pitchFamily="34" charset="0"/>
              <a:ea typeface="PMingLiU" pitchFamily="18" charset="-120"/>
            </a:endParaRPr>
          </a:p>
        </p:txBody>
      </p:sp>
      <p:sp>
        <p:nvSpPr>
          <p:cNvPr id="43011" name="Rectangle 2"/>
          <p:cNvSpPr>
            <a:spLocks noGrp="1" noChangeArrowheads="1"/>
          </p:cNvSpPr>
          <p:nvPr>
            <p:ph type="title"/>
          </p:nvPr>
        </p:nvSpPr>
        <p:spPr/>
        <p:txBody>
          <a:bodyPr/>
          <a:lstStyle/>
          <a:p>
            <a:r>
              <a:rPr lang="zh-CN" altLang="en-US" smtClean="0"/>
              <a:t>记录笔记</a:t>
            </a:r>
            <a:endParaRPr lang="en-US" altLang="zh-CN" smtClean="0"/>
          </a:p>
        </p:txBody>
      </p:sp>
      <p:pic>
        <p:nvPicPr>
          <p:cNvPr id="43012"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325" y="1366838"/>
            <a:ext cx="5049838" cy="489108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084888" y="1989138"/>
            <a:ext cx="2447925" cy="2030412"/>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在阅读全文的同时，可以记录笔记，把自己对于这篇文章的想法和这篇文章对于自己研究的启事都记录下来，以备日后查阅和写作时使用</a:t>
            </a:r>
          </a:p>
        </p:txBody>
      </p:sp>
      <p:cxnSp>
        <p:nvCxnSpPr>
          <p:cNvPr id="4" name="直接箭头连接符 3"/>
          <p:cNvCxnSpPr>
            <a:stCxn id="2" idx="1"/>
          </p:cNvCxnSpPr>
          <p:nvPr/>
        </p:nvCxnSpPr>
        <p:spPr bwMode="auto">
          <a:xfrm flipH="1">
            <a:off x="2195513" y="3005138"/>
            <a:ext cx="3889375" cy="35242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箭头连接符 6"/>
          <p:cNvCxnSpPr>
            <a:stCxn id="2" idx="1"/>
          </p:cNvCxnSpPr>
          <p:nvPr/>
        </p:nvCxnSpPr>
        <p:spPr bwMode="auto">
          <a:xfrm flipH="1">
            <a:off x="2700338" y="3005138"/>
            <a:ext cx="3384550" cy="2224087"/>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70012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4035"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论文写作时插入参考文献</a:t>
            </a:r>
          </a:p>
        </p:txBody>
      </p:sp>
      <p:pic>
        <p:nvPicPr>
          <p:cNvPr id="44036"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81995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40E509C7-CDDF-4DBC-9359-78979B14CBBE}" type="slidenum">
              <a:rPr lang="en-US" altLang="zh-CN">
                <a:solidFill>
                  <a:srgbClr val="FFFFFF"/>
                </a:solidFill>
                <a:latin typeface="Verdana" pitchFamily="34" charset="0"/>
                <a:ea typeface="PMingLiU" pitchFamily="18" charset="-120"/>
              </a:rPr>
              <a:pPr eaLnBrk="1" hangingPunct="1"/>
              <a:t>39</a:t>
            </a:fld>
            <a:endParaRPr lang="en-US" altLang="zh-CN">
              <a:solidFill>
                <a:srgbClr val="FFFFFF"/>
              </a:solidFill>
              <a:latin typeface="Verdana" pitchFamily="34" charset="0"/>
              <a:ea typeface="PMingLiU" pitchFamily="18" charset="-120"/>
            </a:endParaRPr>
          </a:p>
        </p:txBody>
      </p:sp>
      <p:sp>
        <p:nvSpPr>
          <p:cNvPr id="45059" name="Rectangle 2"/>
          <p:cNvSpPr>
            <a:spLocks noGrp="1" noChangeArrowheads="1"/>
          </p:cNvSpPr>
          <p:nvPr>
            <p:ph type="title"/>
          </p:nvPr>
        </p:nvSpPr>
        <p:spPr/>
        <p:txBody>
          <a:bodyPr/>
          <a:lstStyle/>
          <a:p>
            <a:r>
              <a:rPr lang="zh-CN" altLang="en-US" smtClean="0"/>
              <a:t>写作时插入笔记和参考文献</a:t>
            </a:r>
            <a:r>
              <a:rPr lang="en-US" altLang="zh-CN" smtClean="0"/>
              <a:t>01</a:t>
            </a:r>
            <a:endParaRPr lang="zh-CN" altLang="en-US" smtClean="0"/>
          </a:p>
        </p:txBody>
      </p:sp>
      <p:pic>
        <p:nvPicPr>
          <p:cNvPr id="4506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160463"/>
            <a:ext cx="5257800" cy="5292725"/>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227763" y="2781300"/>
            <a:ext cx="2592387" cy="1476375"/>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写作科研论文时，可以讲笔记插入文中，作为背景综述或讨论的一部分，同时可以插入参考文献作为引用的证据</a:t>
            </a:r>
          </a:p>
        </p:txBody>
      </p:sp>
      <p:cxnSp>
        <p:nvCxnSpPr>
          <p:cNvPr id="5" name="直接箭头连接符 4"/>
          <p:cNvCxnSpPr>
            <a:stCxn id="2" idx="1"/>
          </p:cNvCxnSpPr>
          <p:nvPr/>
        </p:nvCxnSpPr>
        <p:spPr bwMode="auto">
          <a:xfrm flipH="1" flipV="1">
            <a:off x="1908175" y="2060575"/>
            <a:ext cx="4319588" cy="1458913"/>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箭头连接符 6"/>
          <p:cNvCxnSpPr>
            <a:stCxn id="2" idx="1"/>
          </p:cNvCxnSpPr>
          <p:nvPr/>
        </p:nvCxnSpPr>
        <p:spPr bwMode="auto">
          <a:xfrm flipH="1">
            <a:off x="2411413" y="3519488"/>
            <a:ext cx="3816350" cy="125412"/>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直接箭头连接符 8"/>
          <p:cNvCxnSpPr>
            <a:stCxn id="2" idx="1"/>
          </p:cNvCxnSpPr>
          <p:nvPr/>
        </p:nvCxnSpPr>
        <p:spPr bwMode="auto">
          <a:xfrm flipH="1">
            <a:off x="3779838" y="3519488"/>
            <a:ext cx="2447925" cy="738187"/>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直接箭头连接符 10"/>
          <p:cNvCxnSpPr>
            <a:stCxn id="2" idx="1"/>
          </p:cNvCxnSpPr>
          <p:nvPr/>
        </p:nvCxnSpPr>
        <p:spPr bwMode="auto">
          <a:xfrm flipH="1" flipV="1">
            <a:off x="1403350" y="2205038"/>
            <a:ext cx="4824413" cy="13144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820268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Snap_2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1341438"/>
            <a:ext cx="4321175" cy="312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250" y="2997200"/>
            <a:ext cx="5143500" cy="32194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72C93458-E20D-4AD5-917B-63698755E27D}" type="slidenum">
              <a:rPr lang="en-US" altLang="zh-CN">
                <a:solidFill>
                  <a:srgbClr val="FFFFFF"/>
                </a:solidFill>
                <a:latin typeface="Verdana" pitchFamily="34" charset="0"/>
                <a:ea typeface="PMingLiU" pitchFamily="18" charset="-120"/>
              </a:rPr>
              <a:pPr eaLnBrk="1" hangingPunct="1"/>
              <a:t>4</a:t>
            </a:fld>
            <a:endParaRPr lang="en-US" altLang="zh-CN">
              <a:solidFill>
                <a:srgbClr val="FFFFFF"/>
              </a:solidFill>
              <a:latin typeface="Verdana" pitchFamily="34" charset="0"/>
              <a:ea typeface="PMingLiU" pitchFamily="18" charset="-120"/>
            </a:endParaRPr>
          </a:p>
        </p:txBody>
      </p:sp>
      <p:sp>
        <p:nvSpPr>
          <p:cNvPr id="11269" name="Rectangle 2"/>
          <p:cNvSpPr>
            <a:spLocks noGrp="1" noChangeArrowheads="1"/>
          </p:cNvSpPr>
          <p:nvPr>
            <p:ph type="title"/>
          </p:nvPr>
        </p:nvSpPr>
        <p:spPr/>
        <p:txBody>
          <a:bodyPr/>
          <a:lstStyle/>
          <a:p>
            <a:r>
              <a:rPr lang="zh-CN" altLang="en-US" smtClean="0"/>
              <a:t>新建一个数据库</a:t>
            </a:r>
          </a:p>
        </p:txBody>
      </p:sp>
      <p:sp>
        <p:nvSpPr>
          <p:cNvPr id="2" name="TextBox 1"/>
          <p:cNvSpPr txBox="1"/>
          <p:nvPr/>
        </p:nvSpPr>
        <p:spPr>
          <a:xfrm>
            <a:off x="6732588" y="2362200"/>
            <a:ext cx="2232025" cy="922338"/>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指定数据库的名称和存储位置（建议不要放在系统盘</a:t>
            </a:r>
          </a:p>
        </p:txBody>
      </p:sp>
      <p:cxnSp>
        <p:nvCxnSpPr>
          <p:cNvPr id="4" name="直接箭头连接符 3"/>
          <p:cNvCxnSpPr>
            <a:stCxn id="2" idx="1"/>
          </p:cNvCxnSpPr>
          <p:nvPr/>
        </p:nvCxnSpPr>
        <p:spPr bwMode="auto">
          <a:xfrm flipH="1">
            <a:off x="4643438" y="2822575"/>
            <a:ext cx="2089150" cy="1398588"/>
          </a:xfrm>
          <a:prstGeom prst="straightConnector1">
            <a:avLst/>
          </a:prstGeom>
          <a:ln w="25400">
            <a:headEnd type="none" w="med" len="med"/>
            <a:tailEnd type="arrow"/>
          </a:ln>
          <a:extLst/>
        </p:spPr>
        <p:style>
          <a:lnRef idx="1">
            <a:schemeClr val="accent2"/>
          </a:lnRef>
          <a:fillRef idx="0">
            <a:schemeClr val="accent2"/>
          </a:fillRef>
          <a:effectRef idx="0">
            <a:schemeClr val="accent2"/>
          </a:effectRef>
          <a:fontRef idx="minor">
            <a:schemeClr val="tx1"/>
          </a:fontRef>
        </p:style>
      </p:cxnSp>
      <p:sp>
        <p:nvSpPr>
          <p:cNvPr id="5" name="右大括号 4"/>
          <p:cNvSpPr/>
          <p:nvPr/>
        </p:nvSpPr>
        <p:spPr bwMode="auto">
          <a:xfrm>
            <a:off x="3059113" y="4683125"/>
            <a:ext cx="288925" cy="762000"/>
          </a:xfrm>
          <a:prstGeom prst="rightBrace">
            <a:avLst/>
          </a:prstGeom>
          <a:noFill/>
          <a:ln w="25400" cap="flat" cmpd="sng" algn="ctr">
            <a:solidFill>
              <a:schemeClr val="accent6"/>
            </a:solidFill>
            <a:prstDash val="solid"/>
            <a:round/>
            <a:headEnd type="none" w="med" len="med"/>
            <a:tailEnd type="none" w="med" len="med"/>
          </a:ln>
          <a:effectLst/>
          <a:extLst/>
        </p:spPr>
        <p:txBody>
          <a:bodyPr/>
          <a:lstStyle/>
          <a:p>
            <a:pPr>
              <a:buFont typeface="Times New Roman" pitchFamily="16" charset="0"/>
              <a:buNone/>
              <a:defRPr/>
            </a:pPr>
            <a:endParaRPr lang="zh-CN" altLang="en-US">
              <a:latin typeface="Arial" charset="0"/>
              <a:ea typeface="宋体" charset="-122"/>
            </a:endParaRPr>
          </a:p>
        </p:txBody>
      </p:sp>
      <p:sp>
        <p:nvSpPr>
          <p:cNvPr id="6" name="TextBox 5"/>
          <p:cNvSpPr txBox="1"/>
          <p:nvPr/>
        </p:nvSpPr>
        <p:spPr>
          <a:xfrm>
            <a:off x="6948488" y="4076700"/>
            <a:ext cx="1800225" cy="120015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添加附件时，对附件文件的操作（建议选择前两项）</a:t>
            </a:r>
          </a:p>
        </p:txBody>
      </p:sp>
      <p:cxnSp>
        <p:nvCxnSpPr>
          <p:cNvPr id="8" name="直接箭头连接符 7"/>
          <p:cNvCxnSpPr>
            <a:stCxn id="6" idx="1"/>
            <a:endCxn id="5" idx="1"/>
          </p:cNvCxnSpPr>
          <p:nvPr/>
        </p:nvCxnSpPr>
        <p:spPr bwMode="auto">
          <a:xfrm flipH="1">
            <a:off x="3348038" y="4676775"/>
            <a:ext cx="3600450" cy="3873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p:cNvSpPr txBox="1"/>
          <p:nvPr/>
        </p:nvSpPr>
        <p:spPr>
          <a:xfrm>
            <a:off x="5292725" y="1341438"/>
            <a:ext cx="3024188" cy="646112"/>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在文件菜单下，选择新建数据库</a:t>
            </a:r>
          </a:p>
        </p:txBody>
      </p:sp>
      <p:cxnSp>
        <p:nvCxnSpPr>
          <p:cNvPr id="13" name="直接箭头连接符 12"/>
          <p:cNvCxnSpPr>
            <a:stCxn id="11" idx="1"/>
          </p:cNvCxnSpPr>
          <p:nvPr/>
        </p:nvCxnSpPr>
        <p:spPr bwMode="auto">
          <a:xfrm flipH="1">
            <a:off x="2124075" y="1665288"/>
            <a:ext cx="3168650" cy="322262"/>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7296790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80DD87EC-CC63-4DBA-A686-9AE135122029}" type="slidenum">
              <a:rPr lang="en-US" altLang="zh-CN">
                <a:solidFill>
                  <a:srgbClr val="FFFFFF"/>
                </a:solidFill>
                <a:latin typeface="Verdana" pitchFamily="34" charset="0"/>
                <a:ea typeface="PMingLiU" pitchFamily="18" charset="-120"/>
              </a:rPr>
              <a:pPr eaLnBrk="1" hangingPunct="1"/>
              <a:t>40</a:t>
            </a:fld>
            <a:endParaRPr lang="en-US" altLang="zh-CN">
              <a:solidFill>
                <a:srgbClr val="FFFFFF"/>
              </a:solidFill>
              <a:latin typeface="Verdana" pitchFamily="34" charset="0"/>
              <a:ea typeface="PMingLiU" pitchFamily="18" charset="-120"/>
            </a:endParaRPr>
          </a:p>
        </p:txBody>
      </p:sp>
      <p:sp>
        <p:nvSpPr>
          <p:cNvPr id="46083" name="Rectangle 2"/>
          <p:cNvSpPr>
            <a:spLocks noGrp="1" noChangeArrowheads="1"/>
          </p:cNvSpPr>
          <p:nvPr>
            <p:ph type="title"/>
          </p:nvPr>
        </p:nvSpPr>
        <p:spPr/>
        <p:txBody>
          <a:bodyPr/>
          <a:lstStyle/>
          <a:p>
            <a:r>
              <a:rPr lang="zh-CN" altLang="en-US" smtClean="0"/>
              <a:t>写作时插入笔记和参考文献</a:t>
            </a:r>
            <a:r>
              <a:rPr lang="en-US" altLang="zh-CN" smtClean="0"/>
              <a:t>02</a:t>
            </a:r>
            <a:endParaRPr lang="zh-CN" altLang="en-US" smtClean="0"/>
          </a:p>
        </p:txBody>
      </p:sp>
      <p:pic>
        <p:nvPicPr>
          <p:cNvPr id="4608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96975"/>
            <a:ext cx="5219700" cy="52562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867400" y="1916113"/>
            <a:ext cx="2592388" cy="203200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修改文章的时候，可以直接在文中进行修改，不需要的参考文献可以直接在文中删除，修改之后，可以通过同步，来完成文末参考文献列表与文中引用的对应</a:t>
            </a:r>
          </a:p>
        </p:txBody>
      </p:sp>
      <p:cxnSp>
        <p:nvCxnSpPr>
          <p:cNvPr id="8" name="直接箭头连接符 7"/>
          <p:cNvCxnSpPr>
            <a:stCxn id="6" idx="1"/>
          </p:cNvCxnSpPr>
          <p:nvPr/>
        </p:nvCxnSpPr>
        <p:spPr bwMode="auto">
          <a:xfrm flipH="1">
            <a:off x="1979613" y="2932113"/>
            <a:ext cx="3887787" cy="89217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箭头连接符 9"/>
          <p:cNvCxnSpPr>
            <a:stCxn id="6" idx="1"/>
          </p:cNvCxnSpPr>
          <p:nvPr/>
        </p:nvCxnSpPr>
        <p:spPr bwMode="auto">
          <a:xfrm flipH="1" flipV="1">
            <a:off x="4932363" y="1844675"/>
            <a:ext cx="935037" cy="1087438"/>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6647365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7107"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参考文献格式修改</a:t>
            </a:r>
          </a:p>
        </p:txBody>
      </p:sp>
      <p:pic>
        <p:nvPicPr>
          <p:cNvPr id="47108"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11528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3"/>
          <p:cNvSpPr>
            <a:spLocks noGrp="1" noChangeArrowheads="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49AA8DCB-0DCB-4FF7-92B9-D35CCA96E536}" type="slidenum">
              <a:rPr lang="en-US" altLang="zh-CN">
                <a:solidFill>
                  <a:srgbClr val="FFFFFF"/>
                </a:solidFill>
                <a:latin typeface="Verdana" pitchFamily="34" charset="0"/>
                <a:ea typeface="PMingLiU" pitchFamily="18" charset="-120"/>
              </a:rPr>
              <a:pPr eaLnBrk="1" hangingPunct="1"/>
              <a:t>42</a:t>
            </a:fld>
            <a:endParaRPr lang="en-US" altLang="zh-CN">
              <a:solidFill>
                <a:srgbClr val="FFFFFF"/>
              </a:solidFill>
              <a:latin typeface="Verdana" pitchFamily="34" charset="0"/>
              <a:ea typeface="PMingLiU" pitchFamily="18" charset="-120"/>
            </a:endParaRPr>
          </a:p>
        </p:txBody>
      </p:sp>
      <p:sp>
        <p:nvSpPr>
          <p:cNvPr id="48131" name="Rectangle 2"/>
          <p:cNvSpPr>
            <a:spLocks noGrp="1" noChangeArrowheads="1"/>
          </p:cNvSpPr>
          <p:nvPr>
            <p:ph type="title"/>
          </p:nvPr>
        </p:nvSpPr>
        <p:spPr>
          <a:xfrm>
            <a:off x="468313" y="549275"/>
            <a:ext cx="7694612" cy="579438"/>
          </a:xfrm>
        </p:spPr>
        <p:txBody>
          <a:bodyPr>
            <a:normAutofit fontScale="90000"/>
          </a:bodyPr>
          <a:lstStyle/>
          <a:p>
            <a:r>
              <a:rPr lang="zh-CN" altLang="en-US" smtClean="0"/>
              <a:t>自动格式化参考文献</a:t>
            </a:r>
          </a:p>
        </p:txBody>
      </p:sp>
      <p:pic>
        <p:nvPicPr>
          <p:cNvPr id="481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96975"/>
            <a:ext cx="5219700" cy="52562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940425" y="1268413"/>
            <a:ext cx="2952750" cy="120015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文章写作完成之后可以通过格式化这个功能来完成对于整片文章参考文献格式的修改</a:t>
            </a:r>
          </a:p>
        </p:txBody>
      </p:sp>
      <p:cxnSp>
        <p:nvCxnSpPr>
          <p:cNvPr id="4" name="直接箭头连接符 3"/>
          <p:cNvCxnSpPr>
            <a:stCxn id="2" idx="1"/>
          </p:cNvCxnSpPr>
          <p:nvPr/>
        </p:nvCxnSpPr>
        <p:spPr bwMode="auto">
          <a:xfrm flipH="1">
            <a:off x="2268538" y="1868488"/>
            <a:ext cx="3671887" cy="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813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063" y="3141663"/>
            <a:ext cx="3044825" cy="321786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直接箭头连接符 8"/>
          <p:cNvCxnSpPr>
            <a:stCxn id="2" idx="2"/>
          </p:cNvCxnSpPr>
          <p:nvPr/>
        </p:nvCxnSpPr>
        <p:spPr bwMode="auto">
          <a:xfrm flipH="1">
            <a:off x="7102475" y="2468563"/>
            <a:ext cx="314325" cy="135572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9420905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291"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在数据库中建立存储结构</a:t>
            </a:r>
          </a:p>
        </p:txBody>
      </p:sp>
      <p:pic>
        <p:nvPicPr>
          <p:cNvPr id="12292"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7362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r>
              <a:rPr lang="zh-CN" altLang="en-US" smtClean="0"/>
              <a:t>建立存储结构</a:t>
            </a:r>
          </a:p>
        </p:txBody>
      </p:sp>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E7964ECD-9F11-406E-8C1C-1F2B543DDB0D}" type="slidenum">
              <a:rPr lang="en-US" altLang="zh-CN">
                <a:solidFill>
                  <a:srgbClr val="FFFFFF"/>
                </a:solidFill>
                <a:latin typeface="Verdana" pitchFamily="34" charset="0"/>
                <a:ea typeface="PMingLiU" pitchFamily="18" charset="-120"/>
              </a:rPr>
              <a:pPr eaLnBrk="1" hangingPunct="1"/>
              <a:t>6</a:t>
            </a:fld>
            <a:endParaRPr lang="en-US" altLang="zh-CN">
              <a:solidFill>
                <a:srgbClr val="FFFFFF"/>
              </a:solidFill>
              <a:latin typeface="Verdana" pitchFamily="34" charset="0"/>
              <a:ea typeface="PMingLiU" pitchFamily="18" charset="-120"/>
            </a:endParaRPr>
          </a:p>
        </p:txBody>
      </p:sp>
      <p:pic>
        <p:nvPicPr>
          <p:cNvPr id="1331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484313"/>
            <a:ext cx="3382962" cy="471646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右大括号 4"/>
          <p:cNvSpPr/>
          <p:nvPr/>
        </p:nvSpPr>
        <p:spPr bwMode="auto">
          <a:xfrm>
            <a:off x="2843213" y="2420938"/>
            <a:ext cx="649287" cy="2663825"/>
          </a:xfrm>
          <a:prstGeom prst="rightBrace">
            <a:avLst/>
          </a:prstGeom>
          <a:noFill/>
          <a:ln w="25400" cap="flat" cmpd="sng" algn="ctr">
            <a:solidFill>
              <a:schemeClr val="accent6"/>
            </a:solidFill>
            <a:prstDash val="solid"/>
            <a:round/>
            <a:headEnd type="none" w="med" len="med"/>
            <a:tailEnd type="none" w="med" len="med"/>
          </a:ln>
          <a:effectLst/>
          <a:extLst/>
        </p:spPr>
        <p:txBody>
          <a:bodyPr/>
          <a:lstStyle/>
          <a:p>
            <a:pPr>
              <a:buFont typeface="Times New Roman" pitchFamily="16" charset="0"/>
              <a:buNone/>
              <a:defRPr/>
            </a:pPr>
            <a:endParaRPr lang="zh-CN" altLang="en-US">
              <a:latin typeface="Arial" charset="0"/>
              <a:ea typeface="宋体" charset="-122"/>
            </a:endParaRPr>
          </a:p>
        </p:txBody>
      </p:sp>
      <p:sp>
        <p:nvSpPr>
          <p:cNvPr id="6" name="TextBox 5"/>
          <p:cNvSpPr txBox="1"/>
          <p:nvPr/>
        </p:nvSpPr>
        <p:spPr>
          <a:xfrm>
            <a:off x="5580063" y="3155950"/>
            <a:ext cx="2305050" cy="922338"/>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通过在题录目录下建立多级文件夹，来实现数据存储的结构</a:t>
            </a:r>
          </a:p>
        </p:txBody>
      </p:sp>
      <p:cxnSp>
        <p:nvCxnSpPr>
          <p:cNvPr id="8" name="直接箭头连接符 7"/>
          <p:cNvCxnSpPr>
            <a:stCxn id="6" idx="1"/>
            <a:endCxn id="5" idx="1"/>
          </p:cNvCxnSpPr>
          <p:nvPr/>
        </p:nvCxnSpPr>
        <p:spPr bwMode="auto">
          <a:xfrm flipH="1">
            <a:off x="3492500" y="3616325"/>
            <a:ext cx="2087563" cy="136525"/>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5508476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9144000" cy="6858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339" name="标题 2"/>
          <p:cNvSpPr>
            <a:spLocks noGrp="1"/>
          </p:cNvSpPr>
          <p:nvPr>
            <p:ph type="ctrTitle"/>
          </p:nvPr>
        </p:nvSpPr>
        <p:spPr>
          <a:xfrm>
            <a:off x="468313" y="1412875"/>
            <a:ext cx="7775575" cy="793750"/>
          </a:xfrm>
        </p:spPr>
        <p:txBody>
          <a:bodyPr/>
          <a:lstStyle/>
          <a:p>
            <a:pPr algn="r"/>
            <a:r>
              <a:rPr lang="zh-CN" altLang="en-US" sz="3600" smtClean="0">
                <a:solidFill>
                  <a:schemeClr val="bg1"/>
                </a:solidFill>
                <a:latin typeface="微软雅黑" pitchFamily="34" charset="-122"/>
                <a:ea typeface="微软雅黑" pitchFamily="34" charset="-122"/>
              </a:rPr>
              <a:t>导入已有全文文献</a:t>
            </a:r>
          </a:p>
        </p:txBody>
      </p:sp>
      <p:pic>
        <p:nvPicPr>
          <p:cNvPr id="14340"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2863" y="2565400"/>
            <a:ext cx="6350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3697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a:xfrm>
            <a:off x="406400" y="549275"/>
            <a:ext cx="8435975" cy="579438"/>
          </a:xfrm>
        </p:spPr>
        <p:txBody>
          <a:bodyPr>
            <a:normAutofit fontScale="90000"/>
          </a:bodyPr>
          <a:lstStyle/>
          <a:p>
            <a:r>
              <a:rPr lang="zh-CN" altLang="en-US" smtClean="0"/>
              <a:t>将电脑上已有全文导入数据库相应的目录</a:t>
            </a:r>
            <a:r>
              <a:rPr lang="en-US" altLang="zh-CN" smtClean="0"/>
              <a:t>01</a:t>
            </a:r>
            <a:endParaRPr lang="zh-CN" altLang="en-US" smtClean="0"/>
          </a:p>
        </p:txBody>
      </p:sp>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4C92572F-5593-4900-BF80-233939816B38}" type="slidenum">
              <a:rPr lang="en-US" altLang="zh-CN">
                <a:solidFill>
                  <a:srgbClr val="FFFFFF"/>
                </a:solidFill>
                <a:latin typeface="Verdana" pitchFamily="34" charset="0"/>
                <a:ea typeface="PMingLiU" pitchFamily="18" charset="-120"/>
              </a:rPr>
              <a:pPr eaLnBrk="1" hangingPunct="1"/>
              <a:t>8</a:t>
            </a:fld>
            <a:endParaRPr lang="en-US" altLang="zh-CN">
              <a:solidFill>
                <a:srgbClr val="FFFFFF"/>
              </a:solidFill>
              <a:latin typeface="Verdana" pitchFamily="34" charset="0"/>
              <a:ea typeface="PMingLiU" pitchFamily="18" charset="-120"/>
            </a:endParaRPr>
          </a:p>
        </p:txBody>
      </p:sp>
      <p:pic>
        <p:nvPicPr>
          <p:cNvPr id="1536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387475"/>
            <a:ext cx="4537075" cy="47815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651500" y="1700213"/>
            <a:ext cx="2233613" cy="64770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在目标文件夹上点击鼠标右键</a:t>
            </a:r>
          </a:p>
        </p:txBody>
      </p:sp>
      <p:cxnSp>
        <p:nvCxnSpPr>
          <p:cNvPr id="7" name="直接箭头连接符 6"/>
          <p:cNvCxnSpPr>
            <a:stCxn id="5" idx="1"/>
          </p:cNvCxnSpPr>
          <p:nvPr/>
        </p:nvCxnSpPr>
        <p:spPr bwMode="auto">
          <a:xfrm flipH="1">
            <a:off x="1979613" y="2024063"/>
            <a:ext cx="3671887" cy="252412"/>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p:cNvSpPr txBox="1"/>
          <p:nvPr/>
        </p:nvSpPr>
        <p:spPr>
          <a:xfrm>
            <a:off x="6443663" y="3757613"/>
            <a:ext cx="1657350" cy="369887"/>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选择导入文件</a:t>
            </a:r>
          </a:p>
        </p:txBody>
      </p:sp>
      <p:cxnSp>
        <p:nvCxnSpPr>
          <p:cNvPr id="10" name="直接箭头连接符 9"/>
          <p:cNvCxnSpPr>
            <a:stCxn id="8" idx="1"/>
          </p:cNvCxnSpPr>
          <p:nvPr/>
        </p:nvCxnSpPr>
        <p:spPr bwMode="auto">
          <a:xfrm flipH="1">
            <a:off x="3203575" y="3941763"/>
            <a:ext cx="3240088" cy="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973999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1pPr>
            <a:lvl2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2pPr>
            <a:lvl3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3pPr>
            <a:lvl4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4pPr>
            <a:lvl5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bg1"/>
                </a:solidFill>
                <a:latin typeface="Arial" pitchFamily="34" charset="0"/>
                <a:ea typeface="宋体" pitchFamily="2" charset="-122"/>
              </a:defRPr>
            </a:lvl9pPr>
          </a:lstStyle>
          <a:p>
            <a:pPr eaLnBrk="1" hangingPunct="1"/>
            <a:fld id="{328A1684-9A95-4050-BC32-7A79BDC44E18}" type="slidenum">
              <a:rPr lang="en-US" altLang="zh-CN">
                <a:solidFill>
                  <a:srgbClr val="FFFFFF"/>
                </a:solidFill>
                <a:latin typeface="Verdana" pitchFamily="34" charset="0"/>
                <a:ea typeface="PMingLiU" pitchFamily="18" charset="-120"/>
              </a:rPr>
              <a:pPr eaLnBrk="1" hangingPunct="1"/>
              <a:t>9</a:t>
            </a:fld>
            <a:endParaRPr lang="en-US" altLang="zh-CN">
              <a:solidFill>
                <a:srgbClr val="FFFFFF"/>
              </a:solidFill>
              <a:latin typeface="Verdana" pitchFamily="34" charset="0"/>
              <a:ea typeface="PMingLiU" pitchFamily="18" charset="-120"/>
            </a:endParaRPr>
          </a:p>
        </p:txBody>
      </p:sp>
      <p:sp>
        <p:nvSpPr>
          <p:cNvPr id="16387" name="标题 1"/>
          <p:cNvSpPr>
            <a:spLocks noGrp="1"/>
          </p:cNvSpPr>
          <p:nvPr>
            <p:ph type="title"/>
          </p:nvPr>
        </p:nvSpPr>
        <p:spPr>
          <a:xfrm>
            <a:off x="457200" y="523875"/>
            <a:ext cx="8507413" cy="579438"/>
          </a:xfrm>
        </p:spPr>
        <p:txBody>
          <a:bodyPr>
            <a:normAutofit fontScale="90000"/>
          </a:bodyPr>
          <a:lstStyle/>
          <a:p>
            <a:r>
              <a:rPr lang="zh-CN" altLang="en-US" smtClean="0"/>
              <a:t>将电脑上已有全文导入数据库相应的目录</a:t>
            </a:r>
            <a:r>
              <a:rPr lang="en-US" altLang="zh-CN" smtClean="0"/>
              <a:t>02</a:t>
            </a:r>
            <a:endParaRPr lang="zh-CN" altLang="en-US" smtClean="0"/>
          </a:p>
        </p:txBody>
      </p:sp>
      <p:pic>
        <p:nvPicPr>
          <p:cNvPr id="1638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341438"/>
            <a:ext cx="4679950" cy="491490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右大括号 5"/>
          <p:cNvSpPr/>
          <p:nvPr/>
        </p:nvSpPr>
        <p:spPr bwMode="auto">
          <a:xfrm>
            <a:off x="5003800" y="1773238"/>
            <a:ext cx="288925" cy="719137"/>
          </a:xfrm>
          <a:prstGeom prst="rightBrace">
            <a:avLst/>
          </a:prstGeom>
          <a:noFill/>
          <a:ln w="25400" cap="flat" cmpd="sng" algn="ctr">
            <a:solidFill>
              <a:schemeClr val="accent6"/>
            </a:solidFill>
            <a:prstDash val="solid"/>
            <a:round/>
            <a:headEnd type="none" w="med" len="med"/>
            <a:tailEnd type="none" w="med" len="med"/>
          </a:ln>
          <a:effectLst/>
          <a:extLst/>
        </p:spPr>
        <p:txBody>
          <a:bodyPr/>
          <a:lstStyle/>
          <a:p>
            <a:pPr>
              <a:buFont typeface="Times New Roman" pitchFamily="16" charset="0"/>
              <a:buNone/>
              <a:defRPr/>
            </a:pPr>
            <a:endParaRPr lang="zh-CN" altLang="en-US">
              <a:latin typeface="Arial" charset="0"/>
              <a:ea typeface="宋体" charset="-122"/>
            </a:endParaRPr>
          </a:p>
        </p:txBody>
      </p:sp>
      <p:sp>
        <p:nvSpPr>
          <p:cNvPr id="7" name="TextBox 6"/>
          <p:cNvSpPr txBox="1"/>
          <p:nvPr/>
        </p:nvSpPr>
        <p:spPr>
          <a:xfrm>
            <a:off x="6156325" y="1773238"/>
            <a:ext cx="2519363" cy="1200150"/>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直接指定要导入的全文文件或</a:t>
            </a:r>
          </a:p>
          <a:p>
            <a:pPr>
              <a:defRPr/>
            </a:pPr>
            <a:r>
              <a:rPr lang="zh-CN" altLang="en-US" dirty="0">
                <a:solidFill>
                  <a:schemeClr val="accent6">
                    <a:lumMod val="75000"/>
                  </a:schemeClr>
                </a:solidFill>
              </a:rPr>
              <a:t>指定电脑中存储有要导入全文文件的目录</a:t>
            </a:r>
          </a:p>
        </p:txBody>
      </p:sp>
      <p:cxnSp>
        <p:nvCxnSpPr>
          <p:cNvPr id="9" name="直接箭头连接符 8"/>
          <p:cNvCxnSpPr>
            <a:stCxn id="7" idx="1"/>
            <a:endCxn id="6" idx="1"/>
          </p:cNvCxnSpPr>
          <p:nvPr/>
        </p:nvCxnSpPr>
        <p:spPr bwMode="auto">
          <a:xfrm flipH="1" flipV="1">
            <a:off x="5292725" y="2133600"/>
            <a:ext cx="863600" cy="239713"/>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6948488" y="4868863"/>
            <a:ext cx="1260475" cy="369887"/>
          </a:xfrm>
          <a:prstGeom prst="rect">
            <a:avLst/>
          </a:prstGeom>
          <a:noFill/>
          <a:ln w="25400">
            <a:solidFill>
              <a:schemeClr val="accent6"/>
            </a:solidFill>
          </a:ln>
        </p:spPr>
        <p:txBody>
          <a:bodyPr>
            <a:spAutoFit/>
          </a:bodyPr>
          <a:lstStyle/>
          <a:p>
            <a:pPr>
              <a:defRPr/>
            </a:pPr>
            <a:r>
              <a:rPr lang="zh-CN" altLang="en-US" dirty="0">
                <a:solidFill>
                  <a:schemeClr val="accent6">
                    <a:lumMod val="75000"/>
                  </a:schemeClr>
                </a:solidFill>
              </a:rPr>
              <a:t>点击导入</a:t>
            </a:r>
          </a:p>
        </p:txBody>
      </p:sp>
      <p:cxnSp>
        <p:nvCxnSpPr>
          <p:cNvPr id="12" name="直接箭头连接符 11"/>
          <p:cNvCxnSpPr>
            <a:stCxn id="10" idx="1"/>
          </p:cNvCxnSpPr>
          <p:nvPr/>
        </p:nvCxnSpPr>
        <p:spPr bwMode="auto">
          <a:xfrm flipH="1">
            <a:off x="3779838" y="5054600"/>
            <a:ext cx="3168650" cy="895350"/>
          </a:xfrm>
          <a:prstGeom prst="straightConnector1">
            <a:avLst/>
          </a:prstGeom>
          <a:solidFill>
            <a:srgbClr val="00B8FF"/>
          </a:solidFill>
          <a:ln w="2540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25979681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E-Blue">
  <a:themeElements>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6</TotalTime>
  <Words>865</Words>
  <Application>Microsoft Office PowerPoint</Application>
  <PresentationFormat>全屏显示(4:3)</PresentationFormat>
  <Paragraphs>100</Paragraphs>
  <Slides>42</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42</vt:i4>
      </vt:variant>
    </vt:vector>
  </HeadingPairs>
  <TitlesOfParts>
    <vt:vector size="53" baseType="lpstr">
      <vt:lpstr>新細明體</vt:lpstr>
      <vt:lpstr>黑体</vt:lpstr>
      <vt:lpstr>华文细黑</vt:lpstr>
      <vt:lpstr>宋体</vt:lpstr>
      <vt:lpstr>微软雅黑</vt:lpstr>
      <vt:lpstr>Arial</vt:lpstr>
      <vt:lpstr>Calibri</vt:lpstr>
      <vt:lpstr>Times New Roman</vt:lpstr>
      <vt:lpstr>Verdana</vt:lpstr>
      <vt:lpstr>Office 主题</vt:lpstr>
      <vt:lpstr>NE-Blue</vt:lpstr>
      <vt:lpstr>按手册讲解</vt:lpstr>
      <vt:lpstr>PowerPoint 演示文稿</vt:lpstr>
      <vt:lpstr>新建一个数据库</vt:lpstr>
      <vt:lpstr>新建一个数据库</vt:lpstr>
      <vt:lpstr>在数据库中建立存储结构</vt:lpstr>
      <vt:lpstr>建立存储结构</vt:lpstr>
      <vt:lpstr>导入已有全文文献</vt:lpstr>
      <vt:lpstr>将电脑上已有全文导入数据库相应的目录01</vt:lpstr>
      <vt:lpstr>将电脑上已有全文导入数据库相应的目录02</vt:lpstr>
      <vt:lpstr>将电脑上已有全文导入数据库相应的目录03</vt:lpstr>
      <vt:lpstr>将电脑上已有全文导入数据库相应的目录04</vt:lpstr>
      <vt:lpstr>将电脑上已有全文导入数据库相应的目录05</vt:lpstr>
      <vt:lpstr>导入已有的保存检索结果</vt:lpstr>
      <vt:lpstr>将保存的检索结果导入数据库01</vt:lpstr>
      <vt:lpstr>将保存的检索结果导入数据库02</vt:lpstr>
      <vt:lpstr>通过NE在线检索题录</vt:lpstr>
      <vt:lpstr>联机检索题录01</vt:lpstr>
      <vt:lpstr>联机检索题录02</vt:lpstr>
      <vt:lpstr>最方便数据搜集方式——内嵌浏览器</vt:lpstr>
      <vt:lpstr>最方便数据搜集方式——内嵌浏览器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剔除重复题录</vt:lpstr>
      <vt:lpstr>查找重复题录01</vt:lpstr>
      <vt:lpstr>查找重复题录02</vt:lpstr>
      <vt:lpstr>快速阅读题录综述、定位重要题录</vt:lpstr>
      <vt:lpstr>阅读综述、定位重要题录</vt:lpstr>
      <vt:lpstr>重要题录下载全文</vt:lpstr>
      <vt:lpstr>下载全文01</vt:lpstr>
      <vt:lpstr>下载全文02</vt:lpstr>
      <vt:lpstr>阅读全文同时记录笔记</vt:lpstr>
      <vt:lpstr>记录笔记</vt:lpstr>
      <vt:lpstr>论文写作时插入参考文献</vt:lpstr>
      <vt:lpstr>写作时插入笔记和参考文献01</vt:lpstr>
      <vt:lpstr>写作时插入笔记和参考文献02</vt:lpstr>
      <vt:lpstr>参考文献格式修改</vt:lpstr>
      <vt:lpstr>自动格式化参考文献</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JW</dc:creator>
  <cp:lastModifiedBy>Shuai Wu</cp:lastModifiedBy>
  <cp:revision>4</cp:revision>
  <dcterms:created xsi:type="dcterms:W3CDTF">2012-03-09T16:25:41Z</dcterms:created>
  <dcterms:modified xsi:type="dcterms:W3CDTF">2013-05-27T02:06:10Z</dcterms:modified>
</cp:coreProperties>
</file>